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tags/tag1.xml" ContentType="application/vnd.openxmlformats-officedocument.presentationml.tags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tags/tag2.xml" ContentType="application/vnd.openxmlformats-officedocument.presentationml.tags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sldIdLst>
    <p:sldId id="481" r:id="rId2"/>
    <p:sldId id="295" r:id="rId3"/>
    <p:sldId id="296" r:id="rId4"/>
    <p:sldId id="297" r:id="rId5"/>
    <p:sldId id="298" r:id="rId6"/>
    <p:sldId id="299" r:id="rId7"/>
    <p:sldId id="416" r:id="rId8"/>
    <p:sldId id="300" r:id="rId9"/>
    <p:sldId id="417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480" r:id="rId2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DDDDDD"/>
    <a:srgbClr val="009900"/>
    <a:srgbClr val="66FF33"/>
    <a:srgbClr val="0000FF"/>
    <a:srgbClr val="800000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29">
    <iact:property name="dataType"/>
    <iact:actionData xml:id="d0">
      <inkml:trace xmlns:inkml="http://www.w3.org/2003/InkML" xml:id="stk0" contextRef="#ctx0" brushRef="#br0">15770 9059 0,'0'0'8,"0"0"7,0 0-13,0 0 7,0 0 0,0 0 0,0 0 1,0 0-1,0 0 0,53-13 1,-11 9-1,41-4 1,41-1 0,33 1 1,33 4 0,9 0-2,-5 4 0,1 4 0,-5 0 1,-8 4 0,-4 1-1,-21-5 1,-37 0-2,-29 4 2,-8 1-1,0-5 1,-1-4-1,5-9 0</inkml:trace>
    </iact:actionData>
  </iact:action>
  <iact:action type="add" startTime="18042">
    <iact:property name="dataType"/>
    <iact:actionData xml:id="d1">
      <inkml:trace xmlns:inkml="http://www.w3.org/2003/InkML" xml:id="stk1" contextRef="#ctx0" brushRef="#br0">14359 13174 0,'0'0'2,"0"0"1,0 0 5,0 0 2,0 0-1,54 8 1,-21-8-1,12 0 0,26 0 1,36 4 0,9 5-1,12-1 3,13 0-1,20 1-2,17-5 0,25 0 0,12 0 1,-8 0-1,-13-4 0,13 4 2,-12-4-3,3 0 3,38-8-4,8-13 3</inkml:trace>
    </iact:actionData>
  </iact:action>
  <iact:action type="add" startTime="27445">
    <iact:property name="dataType"/>
    <iact:actionData xml:id="d2">
      <inkml:trace xmlns:inkml="http://www.w3.org/2003/InkML" xml:id="stk2" contextRef="#ctx0" brushRef="#br0">5770 7609 0,'0'0'2,"0"0"1,0 0 6,0 0 0,0 0 0,0 0 1,74-8-1,-16 4 0,25 0 1,28-4-1,26-5 2,4 1-3,-1-1 2,-11 5-1,7 4 1,5 0-1,-5 4 0,-16 4 1,0 0-1,0 0 0,4 0 1,-4 0-1,-12-4 1,-17 0-1,0 0 0,0 5 1,21-1-1,16 0 0,9-8 1,-1 0-1,-4-5 0</inkml:trace>
    </iact:actionData>
  </iact:action>
  <iact:action type="add" startTime="28301">
    <iact:property name="dataType"/>
    <iact:actionData xml:id="d3">
      <inkml:trace xmlns:inkml="http://www.w3.org/2003/InkML" xml:id="stk3" contextRef="#ctx0" brushRef="#br0">10370 7742 0,'0'0'7,"0"0"2,0 0 1,0 0-1,0 0 1,0 0-1,0 0 0,50 4 1,12-8-1,42-13 0,57-7 1,33-10 1,13 5 0,12-4-2,-3 0 1,-18 12-1,-20 5 0,-21 8-1,-24-1 3,-9 1-3,-8 0 2,4 4 0,20 0-2,13-5 2</inkml:trace>
    </iact:actionData>
  </iact:action>
  <iact:action type="add" startTime="34267">
    <iact:property name="dataType"/>
    <iact:actionData xml:id="d4">
      <inkml:trace xmlns:inkml="http://www.w3.org/2003/InkML" xml:id="stk4" contextRef="#ctx0" brushRef="#br0">6142 11741 0,'0'0'2,"0"0"0,0 0 8,0 0-1,58-29 0,4 13 1,46-5-1,36-4 0,14-4 2,19-4 0,14 4-1,-1 9-1,-12 7 0,16 9 0,-3 8 0,-22 13 1</inkml:trace>
    </iact:actionData>
  </iact:action>
  <iact:action type="add" startTime="34796">
    <iact:property name="dataType"/>
    <iact:actionData xml:id="d5">
      <inkml:trace xmlns:inkml="http://www.w3.org/2003/InkML" xml:id="stk5" contextRef="#ctx0" brushRef="#br0">9948 11708 0,'0'0'7,"0"0"2,0 0 1,87-4-1,4-8 1,42-5-1,32-4 2,17 5-3,4-1 2,9 5-1,8 0 0,-1 3 1,22 5 0,20 0-2,4 4 2,38 4-1,3-4 0,55-8 1,86-25-1</inkml:trace>
    </iact:actionData>
  </iact:action>
  <iact:action type="add" startTime="41677">
    <iact:property name="dataType"/>
    <iact:actionData xml:id="d6">
      <inkml:trace xmlns:inkml="http://www.w3.org/2003/InkML" xml:id="stk6" contextRef="#ctx0" brushRef="#br0">10383 9096 0,'0'0'2,"0"0"1,0 0 6,0 0 0,0 0 1,0 0-1,0 0 0,0 0 1,0 0-1,0 0 1,0 0-1,0 0 0,0 0 1,74 49-1,-24-40 1,12-5-1,17 0 1,3 0-1,5 4 0,-4 5 3,4-1-4,0 1 1,8-9 1,4-4-1,13-4 1,4 4-1,0 4 1,4 0-2,4-4 2,8-4 0,5 0-2,-9 4 2,-12 4 0,-9 0-1,5-8 1,12-4-1,13 3 0,-9 5 0,4 5 2,1-5-4,7-5 4,1 5-2,-4 5-1,-1 3 3,13 0-3,17 0 3,16-3-3,41-1 2,21 0-1,17 4 0</inkml:trace>
    </iact:actionData>
  </iact:action>
  <iact:action type="add" startTime="48146">
    <iact:property name="dataType"/>
    <iact:actionData xml:id="d7">
      <inkml:trace xmlns:inkml="http://www.w3.org/2003/InkML" xml:id="stk7" contextRef="#ctx0" brushRef="#br0">9481 12768 0,'0'0'2,"0"0"1,0 0 5,0 0 2,0 0-1,41-12 1,-20 12-1,12 0 1,21 4-1,8 0 1,41-4-1,38-4 3,29 4-1,24 0-2,21 12 0,-4-3 1,-8-1 0,-21 0-1,-8 0 0,-5-3 0,1 3 2,8 0-4,16 0 4,21-3-3,25 3 1,13 4 2,16-3-3,20-5 2,-3-4-1,37-9 0,49-7 0</inkml:trace>
    </iact:actionData>
  </iact:action>
  <iact:action type="add" startTime="68300">
    <iact:property name="dataType"/>
    <iact:actionData xml:id="d8">
      <inkml:trace xmlns:inkml="http://www.w3.org/2003/InkML" xml:id="stk8" contextRef="#ctx0" brushRef="#br0">4603 14797 0,'0'0'2,"0"0"0,0 0 18,0 0-18,83 0 3,4 0 5,49-8-1,38-9 2,16-4-3,0 1 2,5-5-1,8 8 0,4 5 1,8-1-1,16 13 1,1 0 0,0-8-1,20 12 1,-8-4-1,25-4 0,21 8 1,-1-8-1,42 8 1,17 5-1,57-1 0,63 13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319">
    <iact:property name="dataType"/>
    <iact:actionData xml:id="d0">
      <inkml:trace xmlns:inkml="http://www.w3.org/2003/InkML" xml:id="stk0" contextRef="#ctx0" brushRef="#br0">4007 6164 0,'0'0'2,"0"0"2,0 0 4,0 0 3,0 0-4,50 0 3,-9-4-1,25-4 1,17-4-1,-8-5 1,7 1-1,1 3 1,20 1 1,-7 3-2,15 5 0,13 0 1,1-4-1,7-5 0,9 1 3,12 4-5,8-9 3,5 1-1,3 3 0,-3 5 1,-5 4-1,-4 0 0,1 8 1,7 4 0,29 17-2</inkml:trace>
    </iact:actionData>
  </iact:action>
  <iact:action type="add" startTime="12094">
    <iact:property name="dataType"/>
    <iact:actionData xml:id="d1">
      <inkml:trace xmlns:inkml="http://www.w3.org/2003/InkML" xml:id="stk1" contextRef="#ctx0" brushRef="#br0">3511 11116 0,'0'0'4,"0"0"6,0 0 0,0 0-2,66-12 1,-17 4 1,18-1-1,-1-3 1,17-5-2,16 1 2,25 3 1,17 1-3,41 4 2,25-1-1,49-3 0,42 12 1,12-8-1,1 3 1,-5 1-1,-4-8 0,-17 8 0,-16-9 1,-8 5 0,0 4-1,-9 0 0,-16 4 0</inkml:trace>
    </iact:actionData>
  </iact:action>
  <iact:action type="add" startTime="22561">
    <iact:property name="dataType"/>
    <iact:actionData xml:id="d2">
      <inkml:trace xmlns:inkml="http://www.w3.org/2003/InkML" xml:id="stk2" contextRef="#ctx0" brushRef="#br0">12522 5875 0,'0'0'2,"0"0"0,0 0 8,0 0 1,66 0-4,21-4 3,49 4-1,42 0 2,13 8-3,3 4 2,-12 1-1,0-1 0,-16 5 0,-5-1 1,-4-3-1,0-9 0</inkml:trace>
    </iact:actionData>
  </iact:action>
  <iact:action type="add" startTime="23118">
    <iact:property name="dataType"/>
    <iact:actionData xml:id="d3">
      <inkml:trace xmlns:inkml="http://www.w3.org/2003/InkML" xml:id="stk3" contextRef="#ctx0" brushRef="#br0">15327 6181 0,'0'0'6,"0"0"3,0 0 1,50 17-1,20 3 1,29 1-1,13-4 0,4-1 2,12 1-2,4-1 0,5-3 0,-17-9 1,-21-4-1,-16 0 0,-17 0 1,-4-4-1,0-5 0</inkml:trace>
    </iact:actionData>
  </iact:action>
  <iact:action type="add" startTime="23660">
    <iact:property name="dataType"/>
    <iact:actionData xml:id="d4">
      <inkml:trace xmlns:inkml="http://www.w3.org/2003/InkML" xml:id="stk4" contextRef="#ctx0" brushRef="#br0">17896 6040 0,'0'0'6,"0"0"2,0 0 3,0 0-3,0 0 1,62 4 1,0 1 0,46-5-1,37 0 0,24-5 2,1 1-2,4 0 0,-5 0 0,-24 4 0,-33 4 1,-34 0-1,-20 0 1,-12 1-1,-17-1 0,-4 0 1,0-4-1,3-4 0</inkml:trace>
    </iact:actionData>
  </iact:action>
  <iact:action type="add" startTime="29033">
    <iact:property name="dataType"/>
    <iact:actionData xml:id="d5">
      <inkml:trace xmlns:inkml="http://www.w3.org/2003/InkML" xml:id="stk5" contextRef="#ctx0" brushRef="#br0">3577 10826 0,'0'0'4,"0"0"-4,74-4 9,42 0 1,74 0-1,34 0 1,8-4-1,-5-1 1,-20 5-1,-8 0 0,-9 4 0,9 4 1,16 0-1,29 17 1,41 12-1,54 25 4,50 25-8</inkml:trace>
    </iact:actionData>
  </iact:action>
  <iact:action type="add" startTime="36295">
    <iact:property name="dataType"/>
    <iact:actionData xml:id="d6">
      <inkml:trace xmlns:inkml="http://www.w3.org/2003/InkML" xml:id="stk6" contextRef="#ctx0" brushRef="#br0">17768 7883 0,'0'0'2,"0"0"-1,-41 58 9,-13 16-1,-41 42 0,-29 29 1,-9 21 1,17 12-1,29 20 0,17 18-2,20 24 2,17 12-1,13-20 0,7-21 1,13-12-1,4-8 0,5-1 0,3 5 2,0-5-3,1-8 1,3 9 1,-3 12-1,12 16 1,20 5-1,21-17 2,21-29-3,8-33 1,-4-34 1,-8-24 2,-25-12-3,-4-17-3,-4-4 3,16-1 0,29 14 0,21-1 1,4-4 0,-13-8 1,-28-13-3,4-8 0,16 0 3,25 5-3,13 3 1,-5 5 1,-16-5-1,-21 1 0,8-1 3,17 0-5,17 5 2,-9-13 1,-4-8-1,-4-13 0,-4-8 0,8-4 1,0-4 0,-12-4-1,-17-13 3,-4-4-5,4-12 2,21-8 0,8-5 1,5-8-1,-9-4 0,-13-9 1,1-20-1,-5-16 1,-3-13 3,3-5-6,-8-3 1,-12-4 1,-17-13 1,-8-21-1,-8-20 1,-9-5-2,0-24 2,-8 0 0,-12 8-2,-4 12 2,-13 25-1,-4 5 0,-4-13 1,-13-42 1,-4-24-4,-3-29 3,-9 4-1,-5 29 0,-7 28 1,-1 26-1,-8 0 2,-3-5-2,-14 9-1,1 12 4,-9 9-3,-3-1-1,-9-7 1,-17-18 1,-4 9-2,9 25 2,4 16-1,7 22 0,-3 7 0,-8 4 1,-1 13 0,-7 13-1,-5 16 0,-4 8 1,-4 8-1,-9 17 0,-7 13 0,-1 16 0,-4 12 1,-8 13 0,-4 12-1,0 13 2,-17 20-3,4 25 2,-16 67-2,-29 99 1,12 74 3,30 34-3,44-1 2,59-28-1</inkml:trace>
    </iact:actionData>
  </iact:action>
  <iact:action type="add" startTime="39125">
    <iact:property name="dataType"/>
    <iact:actionData xml:id="d7">
      <inkml:trace xmlns:inkml="http://www.w3.org/2003/InkML" xml:id="stk7" contextRef="#ctx0" brushRef="#br0">17065 5796 0,'0'0'7,"41"33"3,42 50-1,82 87 0,71 95 3,41 82-5,13 63 3,16 46-1,17 32 0,-5-45 1,-3-37-1,-26-46 1,-16-53-1,-33-26 0,-41-45 0,-34-21 1,-20-12-1,-12-20 1,-26-26-1,-3-16 0,-34-30 1,-24-11-1,-13-1 0</inkml:trace>
    </iact:actionData>
  </iact:action>
  <iact:action type="add" startTime="39490">
    <iact:property name="dataType"/>
    <iact:actionData xml:id="d8">
      <inkml:trace xmlns:inkml="http://www.w3.org/2003/InkML" xml:id="stk8" contextRef="#ctx0" brushRef="#br0">20896 7411 0,'0'0'9,"0"0"-2,0 0 3,0 0-2,-33 58 2,-34 33-1,-86 112 1,-103 144 1,-63 150 0,-8 62 1,38 8-5,49-53-1,37-104 3,21-67 1,25-61-1,29-63 1,28-45-1,30-41 0</inkml:trace>
    </iact:actionData>
  </iact:action>
  <iact:action type="add" startTime="39957">
    <iact:property name="dataType"/>
    <iact:actionData xml:id="d9">
      <inkml:trace xmlns:inkml="http://www.w3.org/2003/InkML" xml:id="stk9" contextRef="#ctx0" brushRef="#br0">14847 10868 0,'0'0'8,"0"0"-1,0 0 5,0 0-5,-46-4 2,38 0 1,0-1-1,4 1 1,0 0-1,4 0 0,0 4 1,0 0-1,0 0 1,128 0-1,42 12 0,69 9 1,35 4 1,3 8 0,-46-4-1,-44 0-1,-59 0 1,-49-8-2,-26-5 2,-20-3-1,-4-5-1,4-8 1</inkml:trace>
    </iact:actionData>
  </iact:action>
  <iact:action type="add" startTime="51704">
    <iact:property name="dataType"/>
    <iact:actionData xml:id="d10">
      <inkml:trace xmlns:inkml="http://www.w3.org/2003/InkML" xml:id="stk10" contextRef="#ctx0" brushRef="#br0">3411 7498 0,'0'0'3,"0"62"-3,0 33 10,0 71-3,0 61 4,0 26-3,0 33 2,0 12-1,0-21 0,0-8 1,0-16-1,0-21 0,0-1 1,0 1-1,0 4 1,0 21-1,0 45 0,0 42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693">
    <iact:property name="dataType"/>
    <iact:actionData xml:id="d0">
      <inkml:trace xmlns:inkml="http://www.w3.org/2003/InkML" xml:id="stk0" contextRef="#ctx0" brushRef="#br0">10217 6918 0,'0'0'3,"0"0"-2,0 0 12,50-12-7,-9 3 4,21-7-1,25-5 0,21-4 1,16-4 1,8-4 0,26 0-2,36-4-1,13 8 2,16 8-1,9 0 1,-17 5 0,-8 3-2,0-3 2,-9 3-1,5 1 0,8 4 0,8-5 1,1 9 0,16 0-1,8 0 1,-13 4-1,1 8 0,0 0 0,-21 1 1,-4-1-1,-5 4 1,-11-3 0,3-1-2,9 4 2,4 1-1,4-5 0,20 4 1,-7-3-1,-5-9 0,5 4 1,-9-4 0,8-4-2,13 0 2,4-5-1,0 1 1,16 0-1,-12-1 0,5 1 2,-5 0-3,8-5 2,1 1-1,-1 4 0,9 0 1,12 3-1,16 1 0,17 0 0,1 8 2</inkml:trace>
    </iact:actionData>
  </iact:action>
  <iact:action type="add" startTime="18068">
    <iact:property name="dataType"/>
    <iact:actionData xml:id="d1">
      <inkml:trace xmlns:inkml="http://www.w3.org/2003/InkML" xml:id="stk1" contextRef="#ctx0" brushRef="#br0">10532 16950 0,'0'0'6,"0"0"4,58 16-1,8-11 0,37 7 1,30 0-1,24 1 2,8-5-3,17-8 2,21-8-1,12-5 0,34-3 1,24-13-1,-13-4 1,17-4-1,-20 12 1,-13 0-1,4 12 0,-16 9 1,0-4-1,12 8 0,-4 0 1,4-4-1,29 4 1,-17 0-1,22-4 0,3 4 0,-29-4 1,30 4-1,-22 4 1,5-8-1,33 8 1,-46-4-1,34-4 0,-9 8 0,-41-4 1,33-4-1,-25 8 1,-25-4 0,29 0-2,-8 4 2,-16-8-1,49 0 0,-25 4 1,13-9-1,33 5 1,-21-4-1,29-5 0,8-3 1,-8-9-1,12-8 0</inkml:trace>
    </iact:actionData>
  </iact:action>
  <iact:action type="add" startTime="23083">
    <iact:property name="dataType"/>
    <iact:actionData xml:id="d2">
      <inkml:trace xmlns:inkml="http://www.w3.org/2003/InkML" xml:id="stk2" contextRef="#ctx0" brushRef="#br0">5327 10975 0,'0'0'4,"0"0"-4,70-28 9,38-6 0,53-7 2,58-9-2,42-8 0,-17 9 0,9-5 0,3 4 1,-45 5-1,-16-5 1</inkml:trace>
    </iact:actionData>
  </iact:action>
  <iact:action type="add" startTime="32958">
    <iact:property name="dataType"/>
    <iact:actionData xml:id="d3">
      <inkml:trace xmlns:inkml="http://www.w3.org/2003/InkML" xml:id="stk3" contextRef="#ctx0" brushRef="#br0">7329 9725 0,'0'0'2,"0"0"-1,0 0 9,0 0-1,0 0 0,0 0 1,0 0-1,-24-41 1,11 20-1,5-4 0,-9-8 1,5-8-1,8-9 0,8-8 1,12-17-1,9-16 1,13-12 0,7-17 2,5-13-3,3-7 0,1-9 1,-8 12 0,-9 21-1,0 12 1,-4 22-2,17 3 2,20-16-1,17-9 1,17 1-1,-5 3-1,-16 13 2,-17 13-1,-8 12 3,-4 12-7,4 9 5,12-1 0,21-3 1,21-9 2,16-8-9,8-9 4,13-3 3,-16-1-1,-9 1 0,-17 8 1,-11 8-6,-5 8 5,4 9 0,16 3-2,14 5 4,11 0-2,9-4 0,-4 0 0,-1-5-1,1 5-4,-13 8 4,-8 8 2,-8 5-3,8-5 2,8-4 0,0-4-1,1 8 0,11 5 0,5-1 0,4-3 1,-8-5-1,-1 4 3,5 4-1,4 1-6,0 3 5,-8-3 1,-1 4-2,5-1-1,12 5 1,1 0 0,-9-1 1,0 1 0,8 4-2,8 0 2,-20 4-1,0 4 1,8 0 2,8 0-6,13 4 5,4-3-2,8 3 0,-4 0 0,0 0 0,-12 5 3,-5-1-4,5 1 1,0-5 0,-13 4 0,0 1 0,0-1 3,13 1-4,0-5 0,-9 4 2,9 1-1,-1-1 1,9 1 0,0-1-2,0 0 3,-4 1-3,8 3 2,-4 1 0,-9 0 0,1 3-2,0-3 2,-5-1-2,1 1 1,-1 4 1,1-5-1,-13-3 0,-4-1 2,-13-4-4,-16 5 4,-12-1-1,-13 1-1,0 3 0,0-3 0,-4-5 0,-4-4 1,-25-4 1,-4-4-3,-12-4 0</inkml:trace>
    </iact:actionData>
  </iact:action>
  <iact:action type="add" startTime="34265">
    <iact:property name="dataType"/>
    <iact:actionData xml:id="d4">
      <inkml:trace xmlns:inkml="http://www.w3.org/2003/InkML" xml:id="stk4" contextRef="#ctx0" brushRef="#br0">20515 5730 0,'0'0'5,"0"0"5,0 0-1,0 0 1,0 0-1,33 41 1,9-8-1,28 13 0,17 8 1,0-5-1,0 5 2,4 4-3,8 4 2,8 0-1,-7-12 1,-17-9-1,-13-7 0,-8-5 1,-12-1-1,-9-3 0,-8-4 1,-12-4-1,-5-1 0,-7 1 0,-9-1 1,-13 5-1,-41 25 1,-115 61-1,-195 100 0,-83 33 1,50-37-2</inkml:trace>
    </iact:actionData>
  </iact:action>
  <iact:action type="add" startTime="35327">
    <iact:property name="dataType"/>
    <iact:actionData xml:id="d5">
      <inkml:trace xmlns:inkml="http://www.w3.org/2003/InkML" xml:id="stk5" contextRef="#ctx0" brushRef="#br0">7458 9473 0,'0'0'8,"0"0"1,0 0 2,0 0-3,0 0 0,0 0 1,0 0 1,53 70-1,-15-12 1,11 21-1,18 24 0,19 13 1,22 17-1,16 20 1,4 12-1,-4 1 0,5 16 1,-13-8-1,4 4 0,0-8 1,-13-13-1,21 5 1,1-18-1,7-7 0,1-9 1,3-20-1,13 4 0,17 4 1,0 4-1,3 8 0,-7-12 1,4-12-1,8-17 0,12-13 1,25 1-1,-4-1 0,17 13 1,3-8-1,-3-5 0,12-3 1,-9-22-1,14 5 1,11-8-1,9-13 0,4 0 1,4-12-1,8-1 0,-4-3 1,17-5-1,8 1 1,17-5-1,8-8 0,20-8 0,17-9 1,4-12-1,9-4 1,-17-8-1,12-9 0,-20-4 1,-21-16-1,4 4 0,-25-9 0,-8 5 1,-8 12-1,-13 4 0,1 4 1,-30 9-1,-28 8 1,-38 8-1,-50 8 0,-45 5 1,-33-1-1,-21-7 0,-16-9 0</inkml:trace>
    </iact:actionData>
  </iact:action>
  <iact:action type="add" startTime="36205">
    <iact:property name="dataType"/>
    <iact:actionData xml:id="d6">
      <inkml:trace xmlns:inkml="http://www.w3.org/2003/InkML" xml:id="stk6" contextRef="#ctx0" brushRef="#br0">19187 12292 0,'0'0'6,"0"0"4,66 17 0,17 3-1,45 5 0,38 4 1,8 4-1,-13 9 1,0 7-1,-4 1 0,-3-4 1,-6-5-1,-32-8 0,-37-8 1,-25-4-1,-17-5 0,-8 1 1,-8-1-1,-9 1 0,-12 4 0,-17 8 1,-65 62-1,-179 153 0,-240 187 1,-115 86-1,49-86 1</inkml:trace>
    </iact:actionData>
  </iact:action>
  <iact:action type="add" startTime="44718">
    <iact:property name="dataType"/>
    <iact:actionData xml:id="d7">
      <inkml:trace xmlns:inkml="http://www.w3.org/2003/InkML" xml:id="stk7" contextRef="#ctx0" brushRef="#br0">3411 7050 0,'0'0'2,"0"0"-1,0 0 9,0 0-1,0 0 0,0 0 1,0 0-1,0 0 0,0 0 1,0 0-1,50 25 1,8-25-1,16 9 0,17 3 1,9 9-1,-1-5 2,-8 1-3,-17-5 2,-16-3-1,-16-1 0,-9-4 0,-17-4 1,1 0-1,-9 0 1,1-4-1,7-4 0,1-13 0,16-8 1,0-13-1,0-3 1,-8-5-1,8-4 0,0-8 0,8-16 1,17-13-1,-4-21 0,0-12 1,-13-9-1,-16 9 1,-17 16-1,-16 13 0,-17-4 1,-12-17-1,-13-9 0,-3 5 0,3 4 1,-8 13-1,-8 16 1,-9 8-1,-7 9 1,-9 4-1,-1 8 0,1 21 1,0 24-2,17 17 2,-17 34 0,8 36-1</inkml:trace>
    </iact:actionData>
  </iact:action>
  <iact:action type="add" startTime="45284">
    <iact:property name="dataType"/>
    <iact:actionData xml:id="d8">
      <inkml:trace xmlns:inkml="http://www.w3.org/2003/InkML" xml:id="stk8" contextRef="#ctx0" brushRef="#br0">1980 6177 0,'0'66'7</inkml:trace>
    </iact:actionData>
  </iact:action>
  <iact:action type="add" startTime="45340">
    <iact:property name="dataType"/>
    <iact:actionData xml:id="d9">
      <inkml:trace xmlns:inkml="http://www.w3.org/2003/InkML" xml:id="stk9" contextRef="#ctx0" brushRef="#br0">3411 7154 0,'83'0'7,"124"-17"2,273-82 2,219-133-3</inkml:trace>
    </iact:actionData>
  </iact:action>
  <iact:action type="add" startTime="116024">
    <iact:property name="dataType"/>
    <iact:actionData xml:id="d10">
      <inkml:trace xmlns:inkml="http://www.w3.org/2003/InkML" xml:id="stk10" contextRef="#ctx0" brushRef="#br0">17135 4595 0,'0'0'4,"0"0"-4,0 0 12,0 0-5,0 0 4,29-54-4,8 21 3,25-12-1,17-5 0,4 0 1,-5 9 0,-8 16 23,-7 9-32,7 7-1,13 9 2,20 17 8,5 16-1,-9 0 1,-12 17-1,-17 0 0,-12 7 1,-17 6-1,-12-5 1,-12 4-1,-5 8 0,-12 13 1,0 16-1,-20 9 0,-42 33 1,-50 16-1,-25-4 1,-12-8-1,42-41 0,12-34 1,-5-16-1,-7-17 0,8-20 1,12-13-1,12-17 0,9-20 1,4-25-1,4-25 0,0-16 1,4 4-1,9 8 1,16 4-1,16 0 1,22-4-1,24-29 0,41-24 2,50-14-3,34 5 1,3 21 1</inkml:trace>
    </iact:actionData>
  </iact:action>
  <iact:action type="add" startTime="117309">
    <iact:property name="dataType"/>
    <iact:actionData xml:id="d11">
      <inkml:trace xmlns:inkml="http://www.w3.org/2003/InkML" xml:id="stk11" contextRef="#ctx0" brushRef="#br0">21405 1796 0,'0'0'7,"0"0"7,0 0-9,-46-24 3,5 7 2,-25 9-1,-30-9 1,-15 1-1,3-1 1,13 17-1,16 8 0,-3 17 1,-9 33-1,0 17 1,16 8-1,21-9 0,30-8 1,19-24-1,18-9 0,12 0 2,8-17-3,4 1 1,0-9 0,5 1 2,-5-9-2,-8 8 0,-4-8 1,-9 8-2,-8-8 2,-3 8-1,-5-8 0,-9 9 1,-11 16-1,-22 33 1,-20 33-1,-4 16 1,8 1-1,25-25 0,29-17 1,20-25-1,34-8 1,45 1-1,58-34 0,87-50 0</inkml:trace>
    </iact:actionData>
  </iact:action>
  <iact:action type="add" startTime="127149">
    <iact:property name="dataType"/>
    <iact:actionData xml:id="d12">
      <inkml:trace xmlns:inkml="http://www.w3.org/2003/InkML" xml:id="stk12" contextRef="#ctx0" brushRef="#br0">15550 3519 0,'0'0'3,"0"0"-2,0 0 8,0 0 1,0 0-1,0 0 2,0 0-3,0 0 1,0 0 0,0 0 1,-49-33 0,11 16-1,-24-8 0,-16 0 0,-1 1 1,5-1-1,7 8 2,18 1-3,-5-1 2,4 1-1,1-1 1,-9 9-1,-4-1 0,-9 1 1,-3 0-1,0 0 0,3-1 1,13 1-1,4 8 0,5 0 1,3 0-1,-12 8 1,0 1-1,-12 7 0,-8 1 1,-5-1-1,-4 9 1,12-8-1,13-1 0,9 1 0,3-1 0,4 1 1,1 8 0,-5 8-1,-8 8 0,-4 1 1,0 7-1,8-7 0,1-1 1,7 9-1,5 0 0,-5 16 1,-8 17-1,5 8 0,7-9 1,9 1-1,13 0 1,7-8-1,1-1 0,4 5 1,3 8-1,5 4 1,5 4-1,11 9 0,17 3 0,13 5 1,3-8-1,1-9 0,0-8 1,-1-5-1,5-7 0,0-5 1,4-8-1,-4-8 0,-1-4 1,9-4-1,0-5 1,13 0-1,-1-3 0,-3-5 1,-9-8-1,-4-1 0,-4 1 1,-1-4-1,5 4 0,4-4 0,13-1 1,12-3 0,8-9-1,-4-8 0,-4-4 0,-5-9 1,1-3-1,4-9 1,0 0-1,-4 0 0,-5-4 2,1-4-3,-5-4 1,1-9 1,-1-7-1,-3-14 0,-1-15 1,-12-18-1,-4-20 1,-9-16-1,1-13 0,-5-9 1,-8 1-1,-8 4 0,-8-1 0,-5 1 1,-4 0-1,-12 12 1,-8 17-1,-9 8 0,0 25 1,5 0-1,-5 8 0,0 9 0,-3 7 1,-18 1-1,-12 8 1,-20 9-1,-21 15 0,-17 10 0</inkml:trace>
    </iact:actionData>
  </iact:action>
  <iact:action type="add" startTime="134240">
    <iact:property name="dataType"/>
    <iact:actionData xml:id="d13">
      <inkml:trace xmlns:inkml="http://www.w3.org/2003/InkML" xml:id="stk13" contextRef="#ctx0" brushRef="#br0">11980 5283 0,'0'0'2,"0"0"-1,0 0 8,0 0 1,0 0 1,0 0-2,0 0 0,0 0 0,0 0 0</inkml:trace>
    </iact:actionData>
  </iact:action>
  <iact:action type="add" startTime="156528">
    <iact:property name="dataType"/>
    <iact:actionData xml:id="d14">
      <inkml:trace xmlns:inkml="http://www.w3.org/2003/InkML" xml:id="stk14" contextRef="#ctx0" brushRef="#br0">23312 2384 0,'0'0'3,"0"0"-2,0 0 10,0 0-2,0 0-1,0 0 1,0 0-1,0 0 2,-41 0 0,36 0-1,1 0 0,4 0 1,0 0-1,0 9 1,0-1-1,0 9 0,0-17 0,9 74 1,-1 1-1,-4 24 0,4 33 1,9 17 0,8 17 1,8 8-1,0 8 0,-4-16-2,-4-17 2,-13-25-2,0-33 2,-3-16-1,-5-26 1,0-16-1,-4 1 0,0-10 2,4-7-3,-4 8 1,0-9 1,0-7-2,0-1 0,0 0 2,0 0-1,0 1 0,0-9 0,0 8 1,0-8-1,0 8 1,0-8-1,-4 0 0,0 0 1,4 0-1,0 0 0,0 0 1,-46-91-1,17-16 0,0-42 1,1-9-1,-1 1 1,0 16 0,0 17-2,0 8 2,4 8-1,8 1 1,1-1-1,-1-8 0,1 8 2,3 9-3,-7 25 1,7 16 1,5 8-1,8 17 0,0 0 2,0 16-2,0-8 1,4 9-2,0 7 1,-4-7 1,0 8 1,0-1-4,0 1 6,0 0-6,0 8 1,0-9 3,0 9-3,0-8 5,0 8-5,0-8-1,0 8 5,0 0-4,0 0 0,0 0 3,0 0-3,0 0 4,0 0-5,54 157 3,-33-33-2,8 34 2,-13 16 0,1 16-1,3 9 1,1 0 0,-4-1-2,3 1 2,-3-17-1,-5 0 0,-3-24 0,-5-26 1,-4-20-1,-4-17 1,-1-16 0,-3-13-2,4-12 2,4-13-1,8-3 0</inkml:trace>
    </iact:actionData>
  </iact:action>
  <iact:action type="add" startTime="164956">
    <iact:property name="dataType"/>
    <iact:actionData xml:id="d15">
      <inkml:trace xmlns:inkml="http://www.w3.org/2003/InkML" xml:id="stk15" contextRef="#ctx0" brushRef="#br0">23639 1962 0,'0'0'2,"0"0"0,0 0 7,-46-41 1,9 8-2,4 8 2,-4-8-1,4 8 1,-13 8-1,-8-8 1,-12 9-1,-12-1 2,7 1-3,5-1 1,12 9 1,9 0-1,7 8 0,5 0 0,0 0 1,0 8-1,0 8 1,4-7-1,-4 15 1,-4 1-1,-17 25 0,-20 25 1,-17 16-1,4 0 0,16-17 1,18-16-1,11-8 0,13 0 1,4-1-1,5-7 0,-5 7 1,4-7-1,0 7 0,1 9 1,-1 0-1,0 17 0,5-1 1,3 17-1,5 1 1,0 7-1,0 9 0,-1 16 0,1 0 1,4-16-1,0-17 0,4-17 1,4 1-1,4-9 1,0 0-1,5 1 0,-9 7 1,8 1-1,5-1 0,8-8 1,8 9-1,8-1 1,13-3-2,4-5 2,12-8-1,-12-8 1,4-1-1,-4-3 1,-8-5-1,-5-3 0,-3-5 1,-9 0-1,-4-8 0,4 0 1,12-1-1,9 5 2,17 0-3,20 0 1,0-8 0,-4-4 1,-13-9-1,-16-4 0,-8-4 1,-1 4-1,5 0 0,8 0 1,8-4-1,9 0 0,4-8 1,-5-4-1,-3-5 1,-9 1-1,-16-5 0,-9 4 1,-4 1-1,-4-1 0,-4-4 0,4-3 1,9-14-1,3-11 1,5-13-1,-9-5 0,-16 5 1,-8 8 0,-5 1-1,1-1 1,7-12-1,1-17 1,8-8 1,-8-9-4,-17 1 5,-17 8-5,-12 8 3,-4-8-1,-4 0 1,0-25-1,-4-25 2,-4-24 0,-5-1-1,5 9-4,4-1 4,-1 26-2,-3-1 1,-5 1 1,-11 16 3,-6 8-9,-11 9 7,-5 16-3,-3 0 5</inkml:trace>
    </iact:actionData>
  </iact:action>
  <iact:action type="add" startTime="168021">
    <iact:property name="dataType"/>
    <iact:actionData xml:id="d16">
      <inkml:trace xmlns:inkml="http://www.w3.org/2003/InkML" xml:id="stk16" contextRef="#ctx0" brushRef="#br0">9410 3063 0,'0'0'9,"0"0"-3,0 0 4,0 0 1,13 58-3,-17 0 1,-17 42 1,-12 32-1,-13 50 1,-3 25-1,3 33 0,-3 50 1,7 46-1,13 49 0,13 49 0,20-3 1,12-17-1,5-50 1,0-70-1,-5-53 0,-3-47 1,-1-45-1,-4-37 0,1-25 0,-1-29 1,0-33-1,1-21 1</inkml:trace>
    </iact:actionData>
  </iact:action>
  <iact:action type="add" startTime="168507">
    <iact:property name="dataType"/>
    <iact:actionData xml:id="d17">
      <inkml:trace xmlns:inkml="http://www.w3.org/2003/InkML" xml:id="stk17" contextRef="#ctx0" brushRef="#br0">9617 2956 0,'0'0'5,"0"0"5,0 0-1,0 0 0,0 0 1,0 0-1,100 8 1,7 9-1,42-1 0,25 1 2,8-9-3,-4 0 2,4 1-1,12-9 1,22-9-1,-5 1 0,-5 8 0,10 0 1,-1-8-1,-8 8 1,-1 8-1,-7-8 0,-5 0 1,1 0-1,-1 0 1,1 0-1,-1 0 0,1 0 0,-5 8 1,-4-8-1,-4 0 1,-4 0-1,0 0 0,0 0 0,0-8 1,0 0-1,0-9 1,4 9-1,-4 0 0,4-1 1,-13 1-1,5 8 0,8-8 1,0 8-1,13-17 0,7 1 1,-3-1-1,-5 0 0,1 1 0,-13-9 1,-8 9-1,-13 7 1,-8-7-1,4 7 0,-8-7 1,0 8 0,-8 8-1,-9 0 0,5 0 0,-5 0 1,1 0-1,-9 0 0,-8 8 1,-13 0-1,-4 0 0,-8 9 1,5-9-1,-10 1 0,-3-1 1,-8 0-1,-5 0 0,-8 1 1,0-1-1,-4 0 0,-4 9 1,0-1-1,-5 1 1,1-1-1,0 9 0,-5-8 0,5 8 1,-9 0-1,9-1 1,-1 10-1,1 7 0,-4 9 0,-1-1 1,-4 9-1,-3-8 0,-5 8 0,-4-8 1,4-1-1,4 9 1,4 8-1,1 17 0,-1 8 1,-8 0-1,-12-8 0,-9-8 1,1-17-1,-5 0 1,9 8-1,7 0 0,5 17 0,0 4 1,-4 0-1,-12-8 1,-9-13-1,-4-4 0,0 4 0,0 0 1,4 9-1,8 8 0,5 8 1,-5 4-1,-8-8 1,-8-8-1,0-5 0,0 1 1,0-13-1,4-4 0,4-4 2,4-1-3,0 5 1,-3-4 1,3-4-1,-8-9 0,-8-3 1,-1-5-1,-3-4 0,-5 0 1,-7 4 0,-10-4-1,-7 4 0,-4-4 1,-1-4-1,1-5 1,-1-7 0,1-1-1,-5 1 0,-12-1 1,-21 5-2,-12 3 2,-4-3 0,3-1-1,1-3 0,0 3 0,-4 1 1,0-5 1,-5-3-4,1-5 3,8 0-1,4 0 1,-5 0-1,-7 5 2,-9-5-3,1 0 1,-1-4 0,8 0 1,5 4-1,4 4 0,-4 1 1,-5-5-1,1-4 2,-1-4-3,1 4 1,4 0 2,-1 8-3,-7 0 1,-1-4 2,-4-4-4,-3-4 4,-1 4-2,0 4 0,-8 5 0,0-5 1,0-4-1,-9-4 2,9-1-3,0 10 1,0-5 2,-9 0-3,-7-5 2,-5 1 0,0 0-2,-8 4 1,-8-4 1,-1 4-1,1 0 0,0 0 3,-5 0-5,-8 4 2,-4 0 3,1 0-5,-22 5 2,-4-1 3,-12-4-5,-17 4 2,-12 1 1,-29-9-1,-12 8 0,-21 0 3,-5 5-5,5 3 3,8 1-1,29 3 0,38 1 0,32-8 1,29-1 0,5-8-2</inkml:trace>
    </iact:actionData>
  </iact:action>
  <iact:action type="add" startTime="170888">
    <iact:property name="dataType"/>
    <iact:actionData xml:id="d18">
      <inkml:trace xmlns:inkml="http://www.w3.org/2003/InkML" xml:id="stk18" contextRef="#ctx0" brushRef="#br0">9903 9013 0,'0'0'6,"0"0"3,0 0 1,0 0 0,-46 62-1,22 13 0,-10 61 1,1 88 0,-4 90 2,-8 72-3,3 32 1,-20 29-1,17-12 1,-9-9-1,17-20 1,20-13-1,9-8-1,37 33 1,12-8 0,0-29 2,9-29-1,-25-99-1,0-51 0,-13-36 0,5-42 1,-1-33-1,9-41 0,-12-42 0</inkml:trace>
    </iact:actionData>
  </iact:action>
  <iact:action type="add" startTime="171308">
    <iact:property name="dataType"/>
    <iact:actionData xml:id="d19">
      <inkml:trace xmlns:inkml="http://www.w3.org/2003/InkML" xml:id="stk19" contextRef="#ctx0" brushRef="#br0">10031 8802 0,'0'0'6,"0"0"4,0 0-1,0 0 1,54-25-1,12 17 0,50-5 1,54-3-1,36-9 2,47-12-3,28-13 2,-4-4-1,34-8 1,-5 0-1,0 4 0,4 4 1,-8 4-1,-8 9 1,0 0-1,-5-1 0,1 1 1,4-1-1,8 9 0,-13 4 1,9 9-1,-4-1 0,-25 4 1,8-3-1,-16-1 1,8 0-1,0 1 0,-4 3 1,3 0-1,-15 5 0,-17 4 1,4 4-1,-5 4 1,-3 4-1,12 4 0,13 4 1,-1 5-1,5 0 0,-13-1 1,-8 5-1,-8 0 0,-17-1 1,-25 5-1,-16 0 1,-25 0-1,-17 4 0,-12 8 0,-24 4 1,-18-3-1,-28-1 0,-13-4 1,-4 4-1,4 13 0,1 16 0,11 42 1,-7 29-1,-1 28 0,-8 30 1,-8 20-1,-4 21 0,-5 41 1,-8 5-1,1 16 0,-9 0 1,4 9-1,-4 3 2,0-4-2,-4 13 0,-5-21 0,1 0 1,0-28-1,0-10 0,-1-11 1,1-30-1,4-16 0,4-17 1,0-3-1,-8-5 1,3-17-1,-3-20 0,-4-25 0,-1-25 1,1-4 0,0-8-2,-9-5 2,-4 1-1,-12-5 1,-13 0-1,-16 1 0,-17-1 1,-12-4 0,-12-4-2,-13-8 2,-13 0-1,-12 8 0,-4 13 1,9 8 1,-5-1-2,-12-3-1,-5-9 1,-7-8 1,3-12-1,1-4 0,-1-9 2,-24-8-3,-21-4 2,-13-9-1,-28-3 0,-13 7 0,21 1 1,-12 4-1,3 8 0,5 0 1,-25-4-1,8 4 1,-12-12 0,-13 0-2,-3-5 2,-34 1-1,-21 4 0,-24-1 3,-46-3-5,-12-5 3,-13 9-1,-8-13 1,25 1-2,8-18 2,33-7 1,63-22-4,15-36 3,30-42 0</inkml:trace>
    </iact:actionData>
  </iact:action>
  <iact:action type="add" startTime="185004">
    <iact:property name="dataType"/>
    <iact:actionData xml:id="d20">
      <inkml:trace xmlns:inkml="http://www.w3.org/2003/InkML" xml:id="stk20" contextRef="#ctx0" brushRef="#br0">7081 8607 0,'0'0'3,"0"0"-1,0 0 7,0 0 3,0 0-6,0 0 4,0 0 0,0 0-1,0 0 0,0 0 1,0 0-1,-25-58 0,13 38 1,-5-5-1,-3-4 0,-9 4 1,-8 0-1,-13 0 0,-4 5 1,-4 3-1,-4 5 0,4 3 2,9 5-2,7 4 0,5 0 1,4 4-1,4 0 0,4 5 1,-4 3-1,-4 5 0,-8 8 1,-13 16-1,-12 13 0,-13 12 0,-4 9 1,9-9-1,8-4 1,8-8-1,12-5 0,5 1 0,12 0 1,-4-1-1,12 9 1,4 0-1,5-4 1,0 4-1,3-8 0,5-1 1,4-7-1,0-5 0,0-4 1,4 0-1,1-4 0,-1 0 0,0-4 1,4 0-1,4 4 1,5 0-1,4 0 0,12 0 1,-4 0-1,16 0 0,5-4 0,8 0 1,0-5-1,-4-3 1,-5-5-1,-3-3 1,-9-5-1,0-4 1,9 0-1,16-9 0,25-7 0,16-9 1,1 0-1,-9-4 0,-17 0 0,-20 4 1,0-4-1,-16 0 0,3 0 1,9-4-1,-5-8 1,9-5-1,4-3 0,-4-9 0,0-9 1,-4-7-1,-4-9 0,-9-8 1,-12-4-1,-12-13 1,-9-8-1,-16 0 0,-21 9 0,-21 11 1,-16 18-1,-5 20 1,9 12-1,4 13 0,9 12 1,3 9-1,5 8 0,8 0 1,12 4-1</inkml:trace>
    </iact:actionData>
  </iact:action>
  <iact:action type="add" startTime="186617">
    <iact:property name="dataType"/>
    <iact:actionData xml:id="d21">
      <inkml:trace xmlns:inkml="http://www.w3.org/2003/InkML" xml:id="stk21" contextRef="#ctx0" brushRef="#br0">7205 8222 0,'0'0'6,"0"0"4,0 0 1,0 0-4,0 0 3,42-37-1,20-21 0,25-37 1,12-21-1,-20 4 2,-13 17-3,4 0 2,29-25-1,25-25 0,34-29 1,-5 0-1,-8-4 1,12-17-1,8-4 0,5-20 1,-17 8-1,-33 20 0,-4 18 1,4 19-1,-8 22 0,-13 12 0,-12 8 1,-21 21-1,-8 21 1,-4 16-1,4 8 0,4 5 0</inkml:trace>
    </iact:actionData>
  </iact:action>
  <iact:action type="add" startTime="187318">
    <iact:property name="dataType"/>
    <iact:actionData xml:id="d22">
      <inkml:trace xmlns:inkml="http://www.w3.org/2003/InkML" xml:id="stk22" contextRef="#ctx0" brushRef="#br0">7569 9965 0,'0'0'5,"0"0"5,0 0-1,5 46 1,36 16-1,38 50 0,53 57 1,38 51-1,-1 8 0,-28-9 1,-13-12-1,0-4 1,13 0-1,4-4 0,-13-17 1,-4-17-1,-3-28 0,3-29 1,-8-26-1,-21-19 0,-20-10 0,-25-11 1,-17-9-1,-12-8 1,-13-13-1,-4-8-1</inkml:trace>
    </iact:actionData>
  </iact:action>
  <iact:action type="add" startTime="187719">
    <iact:property name="dataType"/>
    <iact:actionData xml:id="d23">
      <inkml:trace xmlns:inkml="http://www.w3.org/2003/InkML" xml:id="stk23" contextRef="#ctx0" brushRef="#br0">8215 11837 0,'0'0'5,"0"0"4,54 8 1,24 17-1,71 45 1,54 50 1,20 38 0,-24-18-2,-29-36 1,-26-34-1,-32-24 1,-29-21-2,-25-17 2,-21-12-2,-8-13 2,0-28-2,0-59 2,8-107 0,17-174-1,41-141 2,50-62-3,20-8 2,-12 25-2</inkml:trace>
    </iact:actionData>
  </iact:action>
  <iact:action type="add" startTime="189329">
    <iact:property name="dataType"/>
    <iact:actionData xml:id="d24">
      <inkml:trace xmlns:inkml="http://www.w3.org/2003/InkML" xml:id="stk24" contextRef="#ctx0" brushRef="#br0">8571 5601 0,'0'0'7,"0"0"2,0 0 1,0 0-1,103-49 0,5-5 1,3-4-1,-11 0 2,-9 4-3,4-4 2,17-4-1,16-8 0,-4-5 1,-21 13-1,-24 12 0,-21 13 1,-13 8-1,-12 8 0,-8 9 0,-8 4 1,-9 8-1,-4 4 1,-4 12-1,-8 38 1,-25 66-1,-58 96 0,-50 49 1,-28 12-1,15-33 0,51-66 0,37-41 1,37-54-1,25-54 1</inkml:trace>
    </iact:actionData>
  </iact:action>
  <iact:action type="add" startTime="193913">
    <iact:property name="dataType"/>
    <iact:actionData xml:id="d25">
      <inkml:trace xmlns:inkml="http://www.w3.org/2003/InkML" xml:id="stk25" contextRef="#ctx0" brushRef="#br0">9986 6185 0,'0'0'3,"0"0"-2,0 0 11,91 4-5,33 9 4,54-5-2,33 0 0,12-8 0,13-12 0,-4-1 1,-34-3-1,-28-1 0</inkml:trace>
    </iact:actionData>
  </iact:action>
  <iact:action type="add" startTime="194388">
    <iact:property name="dataType"/>
    <iact:actionData xml:id="d26">
      <inkml:trace xmlns:inkml="http://www.w3.org/2003/InkML" xml:id="stk26" contextRef="#ctx0" brushRef="#br0">9944 12429 0,'0'0'6,"71"16"3,65 9 2,96 17-3,28-1 3,-3-12-1,-13-13-3,-21-7 3,-12-9-2</inkml:trace>
    </iact:actionData>
  </iact:action>
  <iact:action type="add" startTime="199528">
    <iact:property name="dataType"/>
    <iact:actionData xml:id="d27">
      <inkml:trace xmlns:inkml="http://www.w3.org/2003/InkML" xml:id="stk27" contextRef="#ctx0" brushRef="#br0">7718 9303 0,'0'0'3,"0"0"-2,0 0 8,0 0 1,0 0-1,0 0 1,0 0-1,4-46 0,13 9 0,8-33 1,49-59 0,55-61 1,32-38-2,38-24-1,-1 20 2,-3 16 0,-1 14-1,21-1 0,-16 20 1,8 14-1,37 3 0,-8 13 1,20 16-1,34 1 0,8 16 0,16 8 1,0 12 1,1 18-2,-9 7-1,17 9 1,16 16 1,25 17 0,58 33-1,54 46 0,54 49 0,16 41 2,-50-7-1,-33-22-2,13-7 1,-8-17 0,-5 4 1,-28 0-1,-30-13 0,-49-12 0,-33-20 1,-38-9-1,-37-13 1,-37-7-1,-41-9 0,-34-4 3,-28 0-4,-21 0 0</inkml:trace>
    </iact:actionData>
  </iact:action>
  <iact:action type="add" startTime="200459">
    <iact:property name="dataType"/>
    <iact:actionData xml:id="d28">
      <inkml:trace xmlns:inkml="http://www.w3.org/2003/InkML" xml:id="stk28" contextRef="#ctx0" brushRef="#br0">6949 10023 0,'0'0'19,"0"0"-17,-46 9 2,42-5 6,4 0-1,0-4 1,87 49-1,70 26 0,108 41 2,58 33-3,-13 17 2,13 16-1,-34 8 0,26 17 1,-13-4-1,-29-12 1,25-5-1,-42-29 0,30-8 3,3-8-5,-7-8 2,11-13 1,-40-9-1,-13-7 1,8 12-1,-16 4 0,-9-8 1,9-13-1,-29-16 0,3-13 0,22-12 1,8-8-1,37-9 1,33 1-1,42-1 0,53-8 1,21-8-1,62-21 0,66-33 1,104-49-1,74-80 0,-4-57 0,-4-46 0</inkml:trace>
    </iact:actionData>
  </iact:action>
  <iact:action type="add" startTime="201522">
    <iact:property name="dataType"/>
    <iact:actionData xml:id="d29">
      <inkml:trace xmlns:inkml="http://www.w3.org/2003/InkML" xml:id="stk29" contextRef="#ctx0" brushRef="#br0">22720 6210 0,'0'0'7,"0"0"2,0 0 1,0 0-1,153-46 0,75-3 1,66-13 0,12 8-1,-45 21 1,-63 12-1,-57 13 4,-46 4-5,-37 4 3,-29 0-4,-25 0 3,-16 0-4,-55-9 4,-111 1 0,-74 12-1,-17 9 0,71 7 1,73-3-1,55-5 1,37-3-1,29-1 0,4-8 0,0 0 1,95 25-1,4-17 1,9 0-1,-13-4 0,-29 1 1,-20-1-1,-30 0 1,-16-4-2,0 0 2,-91 4-1,-37 4 1,-21 5 0,21-1-1,37 1 0,37-5 0,33-4 1,21 0-1,0-4 0,100 21 1,90-1-1,112-11 1,41-18-1,-36-11 0,-88-13 1,-87 0-1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73">
    <iact:property name="dataType"/>
    <iact:actionData xml:id="d0">
      <inkml:trace xmlns:inkml="http://www.w3.org/2003/InkML" xml:id="stk0" contextRef="#ctx0" brushRef="#br0">10875 6926 0,'0'0'2,"0"0"0,0 0 8,-54-12-1,25-5 0,-12-12 1,-9-8-1,1-4 1,-1-5-1,5-4 0,7-12 1,9-12-1,9-9 1,7-8-1,9-8 0,12-13 1,13-17-1,20-20 0,13-4 1,4 17-1,-4 24 0,-4 33 1,-1 21-1,5 17 1,12 3-1,9 9 0,3 13 1,13 16-1,25 25 0,21 41 0,-9 46 1,-37 29-1,-74 8 1,-51 20-1,-57 34 1,-70 4-1,-17-41 0,13-54 1,28-46-1,30-25 0,44-24 1,35-38-1,23-62 0</inkml:trace>
    </iact:actionData>
  </iact:action>
  <iact:action type="add" startTime="20782">
    <iact:property name="dataType"/>
    <iact:actionData xml:id="d1">
      <inkml:trace xmlns:inkml="http://www.w3.org/2003/InkML" xml:id="stk1" contextRef="#ctx0" brushRef="#br0">8571 11977 0,'0'0'2,"0"0"0,0 0 15,0 0-16,0 0 9,0 0-1,0 0 0,0 0 1,20 42-1,-11-38 1,3 4 3,5 1-8,3-1 4,5 0 1,8 0-1,4 1 1,9 3-1,8-4 0,4 5 1,4-5-1,0 0 2,4-4-3,17 1 2,-1-1-1,9-4 0,-4 4 0,-12 0 0,-17 0 1,-13 0-1,-16-4 1,-8 0-1,-5 0 0,-7 0 1,3 0-1,-12 0 0,4 0 1,-4 0-1,0 0 0,0 0 1,0 0-1,-145-29 1,46 17-1,0 0 0,0-1 1,12 5-1,4 4 1,13 0-1,8 4 0,16 0 1,9 0-1,12 0 0,4 0 1,9 0-1,4 0-1,-1 0 2,5 0 0,4 0-1,0 0 0,0 0 1,0 0 0,0 0-1,91 12 1,-29-4-1,13 5 0,7-5 1,5-4 0,0 0-2,-12 0 2,-13 0-1,-17-4 0,-16 0 1,-8 0-1,-5 0 0,-7 0 1,-5 0-1,-4 0 0,0 0 1,0 0-1,0 0 0,-133 5 2,59-10-2,-17 1 0,-21-4 0,13 4 1,4 4-1,16 0 1,21 4-1,13-4 0,12 0 1,8 0-2,8 0 4,5 0-5,4 0 2,4 0 2,4 0-3,0 0 1,0 0 1,0 0-1,111 12 1,-20-3-2,17 3 2,20-4 0,9 1 0,-5-1-2,-20-4 3,-25 0-3,-21 0 3,-25-4-3,-12 0 1,-8 0 0,-9 0 1,-4 0-1,-3 0 1,-5 0 0,0 0-2,0 0 1,-100-8 1,1 0 0,-17 0-1,-8-5 1,0 1-1,12 3 1,21 1 0,17 4-2,20 4 1,13 0 1,12 0 0,8 0-2,4 0 2,5 0 0,4 0-2,4 0 1,4 0 0,0 0 1,0 0-1,132 17 1</inkml:trace>
    </iact:actionData>
  </iact:action>
  <iact:action type="add" startTime="23456">
    <iact:property name="dataType"/>
    <iact:actionData xml:id="d2">
      <inkml:trace xmlns:inkml="http://www.w3.org/2003/InkML" xml:id="stk2" contextRef="#ctx0" brushRef="#br0">10027 12143 0,'0'0'7,"0"0"2,0 0 0,0 0 1,0 0-1,0 0 0,0 0 1,62 4-1,-21 0 1,13 0-1,4 1 0,4-1 1,4 0-1,9 0 0,8 0 2,12 0-2,21 0 0,12 1 0,-4-1 1,-4 0-1,-12-4 0,-5 4 1,-8 0-1,-12-4 1,-17 0-1,-16 0 0,-17 0 1,-8 0-1,-5 0 0,-16 0 0,1 0 1,-5 0-1,0 0 0,0 0 1,-104-12-1,-3 3 1,-42-3-1,-17 4 1,5 4-1,33 4 0,28 0 0,26 0 0,16 0 1,21 0-1,8 0 0,8 0 1,9 0-1,3 0 0,5 0 2,4 0-3,0 0 1,0 0 1,83 16 0,20 1-1,38-5 0,4 1 0,-21-5 1,-33 0-1,-25-4 1,-20 0-1,-22-4 0,-11 0 0,-9 0 1,-4 0-1,0 0 0,0 0 0,0 0 0,-170-29 2,34 9-2,-1-9 1,34-4-2</inkml:trace>
    </iact:actionData>
  </iact:action>
  <iact:action type="add" startTime="24548">
    <iact:property name="dataType"/>
    <iact:actionData xml:id="d3">
      <inkml:trace xmlns:inkml="http://www.w3.org/2003/InkML" xml:id="stk3" contextRef="#ctx0" brushRef="#br0">12720 11423 0,'0'0'7,"0"0"2,0 0 0,0 0 0,0 0 1,50 12-1,33 0 0,37 1 1,8-1-1,-25 1 2,-28-1-1,-30 1-1,-16 3 2,-16 13-2,-17 17 1,-34 45-2,-53 50 2,-41 16-1,-5-12 1,38-29-1,29-29 0,20-21 2,21-16-3,17-13 2,20-4-2,21 4 2,37 9 0,50-1-1,29-7 1,12-9 0,-8-17 0,-8-20-3,4-25 2</inkml:trace>
    </iact:actionData>
  </iact:action>
  <iact:action type="add" startTime="25025">
    <iact:property name="dataType"/>
    <iact:actionData xml:id="d4">
      <inkml:trace xmlns:inkml="http://www.w3.org/2003/InkML" xml:id="stk4" contextRef="#ctx0" brushRef="#br0">14458 10868 0,'0'0'5,"0"0"7,0 0-5,-50-4 3,26 0-1,-5 4 0,-21 0 1,-12 8-1,-21 8 0,-4 9 1,9 0 0,24 0-1,17 4 0,20 0 0,13 4 1,21 17-1,24 16 1,38 21-1,32 12 1,5-12-1,-17-16 0,-28-22 1,-30-16-1,-20-8 0,-21-8 0,-21 8 1,-45 12-1,-50 8 1,-37-3-1,0-38 0,-4-45 0</inkml:trace>
    </iact:actionData>
  </iact:action>
  <iact:action type="add" startTime="26654">
    <iact:property name="dataType"/>
    <iact:actionData xml:id="d5">
      <inkml:trace xmlns:inkml="http://www.w3.org/2003/InkML" xml:id="stk5" contextRef="#ctx0" brushRef="#br0">10664 11969 0,'0'0'6,"0"0"4,0 0-1,0 0 0,0 0 1,-41-4-1,32 0 1,1 0-1,0 0 0,0 4 0,-1-5 1,5 5 0,0-4-1,0 0 0,-4-4 0,-1-9 1,-3-3-1,-9-13 1,-8-9-1,-8-12 0,0-4 1,4-4-1,8 0 2,17 0-3,12 0 2,8-4-1,5-5 0,3-3 0,14-5 1,7 0 0,13 5-1,16 4 0,17 12 0,16 20 1,-3 18-1,-9 15 1,-9 18-1,1 12 1,0 8-1,-4 8 0,-9 1 0,-16-5 1,-9-8-1,-12-8 1,-8-5-1,-8-3 0,-5-5 1,0 0-1,-3 0 1,-5-3-2,0-1 2,0 4 0,-4 4-2,-4 17 2,0 29-1,4 46 1,0 41-1,-4 12 1,-13-8-1,1-29 0,-9-33 1,8-25-1,5-16 0,-5-13 1,-8-4-1,-8 4 0,-29 4 0,-49-8 1,-67-16-1</inkml:trace>
    </iact:actionData>
  </iact:action>
  <iact:action type="add" startTime="30215">
    <iact:property name="dataType"/>
    <iact:actionData xml:id="d6">
      <inkml:trace xmlns:inkml="http://www.w3.org/2003/InkML" xml:id="stk6" contextRef="#ctx0" brushRef="#br0">18045 11050 0,'0'0'2,"-54"-12"0,-16 3 7,-54 5 2,-42 12-3,-20 13 3,21 16-3,41 9 2,45 4-1,29-1 0,21 1 1,17 0-1,12-5 1,12 13-1,9 8 0,8 9 0</inkml:trace>
    </iact:actionData>
  </iact:action>
  <iact:action type="add" startTime="30438">
    <iact:property name="dataType"/>
    <iact:actionData xml:id="d7">
      <inkml:trace xmlns:inkml="http://www.w3.org/2003/InkML" xml:id="stk7" contextRef="#ctx0" brushRef="#br0">17011 12102 0,'0'0'5,"-29"70"5,8 9-1,0 41 0,13 37 1,12 5 1,9-22-1,-1-53-1</inkml:trace>
    </iact:actionData>
  </iact:action>
  <iact:action type="add" startTime="30643">
    <iact:property name="dataType"/>
    <iact:actionData xml:id="d8">
      <inkml:trace xmlns:inkml="http://www.w3.org/2003/InkML" xml:id="stk8" contextRef="#ctx0" brushRef="#br0">19601 11137 0,'0'0'5,"25"46"5,8 11 0,8 39-1,5 32 0,-13 9 2</inkml:trace>
    </iact:actionData>
  </iact:action>
  <iact:action type="add" startTime="30820">
    <iact:property name="dataType"/>
    <iact:actionData xml:id="d9">
      <inkml:trace xmlns:inkml="http://www.w3.org/2003/InkML" xml:id="stk9" contextRef="#ctx0" brushRef="#br0">19696 13195 0,'0'0'6,"-66"91"3,-38 66 0</inkml:trace>
    </iact:actionData>
  </iact:action>
  <iact:action type="add" startTime="32727">
    <iact:property name="dataType"/>
    <iact:actionData xml:id="d10">
      <inkml:trace xmlns:inkml="http://www.w3.org/2003/InkML" xml:id="stk10" contextRef="#ctx0" brushRef="#br0">18372 15062 0,'0'0'7,"0"0"2,0 0 1,0 0-1,-46 12 0,26-7 1,-5 3-1,-8 4 1,-4 9-1,-5 8 0,-3 16 1,-1 22-1,5 7 0,8-3 2,20-9-3,26-4 2,24 12-1,33 9 4,26-9-5,11-16 2,9-17-1,8-16 1,-25-17-1,-4-21 0,-16-12 0,-21-4 0,-21 0 1,-16 0 0,-13 4 1,-12-4-4,-17-17 3,-37-24-2,-33-17 3,-20-5-2,-1 10 0,13 15 0</inkml:trace>
    </iact:actionData>
  </iact:action>
  <iact:action type="add" startTime="33632">
    <iact:property name="dataType"/>
    <iact:actionData xml:id="d11">
      <inkml:trace xmlns:inkml="http://www.w3.org/2003/InkML" xml:id="stk11" contextRef="#ctx0" brushRef="#br0">21372 14151 0,'0'0'7,"0"0"2,0 0 3,0 0-5,-50 33 2,25-12 0,-12 16 0,-21 29 1,-12 30-1,-21 28 2,0 25-3,4 46 2,12 24 0,34 13-1,20-17 0,21-41 0,8-37 1,13-38-1,8-33 0,8-20 1,9-17-1,-1-13 0,-7-16 1,7-12-1,5-17 1,4-12-1,-9-17 1,-4-9-2,-12 1 2,-12-4 0,-13-1-1,-16-12 0,-42-16 1,-41 12-1,-29 29 0,-5 37 1,22 34-1,12 8 0,16-5 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341">
    <iact:property name="dataType"/>
    <iact:actionData xml:id="d0">
      <inkml:trace xmlns:inkml="http://www.w3.org/2003/InkML" xml:id="stk0" contextRef="#ctx0" brushRef="#br0">4942 10388 0,'0'0'2,"0"0"-1,0 0 10,0 0-3,0 0 2,50-21-1,-30 17 0,5-5 1,0 1 1,4 0-3,-4 0 1,4-1 0,0 1 1,4 0-1,4-1 0,9-3 0,3 4 1,5-1 1,8 5-1,0 4 0,4 4 0,1 1-2,-9-1 2,-1-4-1,1-4 1,9-5-1,7 1 0,1 0 1,-5 4-1,-8 8 0,-8 4 0</inkml:trace>
    </iact:actionData>
  </iact:action>
  <iact:action type="add" startTime="49147">
    <iact:property name="dataType"/>
    <iact:actionData xml:id="d1">
      <inkml:trace xmlns:inkml="http://www.w3.org/2003/InkML" xml:id="stk1" contextRef="#ctx0" brushRef="#br0">5269 11125 0,'0'0'8,"0"0"0,0 0 2,0 0 0,0 0-1,0 0 1,46-29-1,-1 12 0,17 0 1,25 5-1,8 4 1,13 4 0,12-1-1,24 1 0,14 0 0,-1 4 0,-4 0 1,8-4-1,5 0 1,-1 0-1,9 0 1,0-1-1,12 1 0,13-4 1,-9 4-1,-20 0 0</inkml:trace>
    </iact:actionData>
  </iact:action>
  <iact:action type="add" startTime="51032">
    <iact:property name="dataType"/>
    <iact:actionData xml:id="d2">
      <inkml:trace xmlns:inkml="http://www.w3.org/2003/InkML" xml:id="stk2" contextRef="#ctx0" brushRef="#br0">5861 11675 0,'0'0'8,"0"0"0,0 0 1,0 0 1,0 0-1,0 0 1,53-33-1,-19 21 0,3-1 1,0 1-1,4-1 0,5 1 1,-1 4-1,5 4 1,8-1-1,8 5 2,13 0-1,8-4-1,4 0 1,4 0-1,-4 0 1,4 4-1,8 0 1,1 0-2,3 0 2,5-4-1,-8 0 1,-5 4-1,-8 0 0,0 0 1,0 0-1,0 0 1,0-5-2,-4 1 2,4 0-1,0 0 1,4 4-1,9-4 0,-1 0 2,-4 0-3,1-1 2,-22 1-1,1 0 0,-5 0 0</inkml:trace>
    </iact:actionData>
  </iact:action>
  <iact:action type="add" startTime="54746">
    <iact:property name="dataType"/>
    <iact:actionData xml:id="d3">
      <inkml:trace xmlns:inkml="http://www.w3.org/2003/InkML" xml:id="stk3" contextRef="#ctx0" brushRef="#br0">6233 12329 0,'0'0'2,"0"0"1,0 0 5,0 0 1,0 0 1,0 0-1,0 0 1,0 0-1,0 0 1,0 0-1,0 0 0,0 0 1,0 0-1,46-24 1,-34 24-1,4 0 0,5 4 1,0 0-1,4 0 0,0 0 1,3 0-1,6 0 0,-1 1 1,0-1 0,4-4-1,0 0 0,0 0 0,1-4 1,-1-1 0,0 1 1,0 0-2,1 0 1,-5 0-1,0 0 1,0 4-1,-4 0 0,0 0 0,4 4 0,-4 0 1,0 0-1,0 0 2,-4 0-3,-5 1 2,1-1-3,-4-4 2,-1 0 0,-3 0 1,-1 0-1,0 0 2,1 0-2,-1 0 0,1 0 0,-5 0 1,0 0-2,0 0 3,1 0-2,3 0 0,1 0 1,7 0-2,-7 0 2,7 0 0,5-4 0,0-1-2,8 1 2,0 0 0,4 0-1,5 0 0,-1 0 1,-4 4-1,1 0 1,3 4-1,-8 0 0,8 0 1,1 0-1,-1 0 0,5 1 0,-1-5 1,-3 0-1,-1-5 0,5 1 1,-1 0-1,1 0 1,-1 0-2,1 0 2,-5 0 0,-4 4-1,-4 0 0,0 4 1,0 0-1,1 0 1,-5 4-2,-1 1 2,-3-1 0,-4-4-2,0 0 2,4 0 1</inkml:trace>
    </iact:actionData>
  </iact:action>
  <iact:action type="add" startTime="56257">
    <iact:property name="dataType"/>
    <iact:actionData xml:id="d4">
      <inkml:trace xmlns:inkml="http://www.w3.org/2003/InkML" xml:id="stk4" contextRef="#ctx0" brushRef="#br0">7660 11948 0,'0'0'6,"0"0"4,0 0-1,0 0 1,0 0-1,0 0 1,-41 50-1,16-21 0,-4 4 1,-4 0-1,-4 0 1,-4 1-1,-5-1 0,-4 4 0,1 0 2,-1-4 1,5-4-3,3-8 0,9-4 0,4-5 1,8-4-2,5-4 3,3 1-3,1-5 0,4-9 1,-13-7 0,5-13 0,-5-13 1,0-11-1,5-10 1,-1-3-1,9 4 0,8 0 1,4-4 0,13-5-1,20-7 0,25 3 0,16 9 1,18 12-1,-1 13 1,-17 20-1,-16 13 0,-12 12 0,-4 8 1,3 13-1,5 12 0,0 21 1,-17 9-1,-20 7 1,-22 13-1,-24 33 0,-41 33 1,-46 9-1,-29-26 0,13-53 1,41-45-1,37-30 0</inkml:trace>
    </iact:actionData>
  </iact:action>
  <iact:action type="add" startTime="57220">
    <iact:property name="dataType"/>
    <iact:actionData xml:id="d5">
      <inkml:trace xmlns:inkml="http://www.w3.org/2003/InkML" xml:id="stk5" contextRef="#ctx0" brushRef="#br0">7809 12247 0,'0'0'6,"0"0"3,0 0 1,0 0-1,38-34 1,20-15 0,16-17-2,-8-5 2,-12 5-1,-13 8 2,-8 12-2,-4 9 0,-4 8 1,0 8-2,4 5 2,0 12-1,16 12 1,22 21-1,7 25 1,-8 12-1,-20 4 0,-30-7 1,-16-5-1,-16-1 0,-21 10 1,-17-1-1,-17-4 0,-3-8 1,4-25-1,8-21 1,4-29-1,0-53 0,29-83 0,54-96 1,70-95-1</inkml:trace>
    </iact:actionData>
  </iact:action>
  <iact:action type="add" startTime="59048">
    <iact:property name="dataType"/>
    <iact:actionData xml:id="d6">
      <inkml:trace xmlns:inkml="http://www.w3.org/2003/InkML" xml:id="stk6" contextRef="#ctx0" brushRef="#br0">4197 12425 0,'0'0'8,"0"0"0,0 0 2,0 0-1,0 0 0,50-9 0,-25 9 1,8 0-1,0 0 1,0 0-1,17 4 1,0 1-1,24-1 0,13 4 1,20 4 0,-7 1-1,-5-1 0,-12-3 1,-9-9-1,13-13 0</inkml:trace>
    </iact:actionData>
  </iact:action>
  <iact:action type="add" startTime="61427">
    <iact:property name="dataType"/>
    <iact:actionData xml:id="d7">
      <inkml:trace xmlns:inkml="http://www.w3.org/2003/InkML" xml:id="stk7" contextRef="#ctx0" brushRef="#br0">10329 12110 0,'0'0'6,"0"0"8,0 0-9,0 0 4,0 0 1,0 0-1,0 0 0,0 0 1,-66-8-1,8 4 0,-29-5 1,-16-3-1,-26 4 0,5 8 2,0 8-2,12 0 1,25 5-2,25-5 2,21-4-1,12-4 1,8 0-1</inkml:trace>
    </iact:actionData>
  </iact:action>
  <iact:action type="add" startTime="61763">
    <iact:property name="dataType"/>
    <iact:actionData xml:id="d8">
      <inkml:trace xmlns:inkml="http://www.w3.org/2003/InkML" xml:id="stk8" contextRef="#ctx0" brushRef="#br0">9816 11683 0,'0'0'7,"0"0"2,0 0 1,0 0-1,-50 50 0,13-21 1,-25 13-1,-25 11 1,-12 1-1,8-8 2,16-9 3,22-12-5,19-4-4,14-5 4,11-3 2,9-1-3,9 5 1,11 7 2,30 9-3,41 13 2,46 8-1,32 0 0</inkml:trace>
    </iact:actionData>
  </iact:action>
  <iact:action type="add" startTime="66504">
    <iact:property name="dataType"/>
    <iact:actionData xml:id="d9">
      <inkml:trace xmlns:inkml="http://www.w3.org/2003/InkML" xml:id="stk9" contextRef="#ctx0" brushRef="#br0">4661 13174 0,'0'0'1,"0"0"0,0 0 9,0 0-1,0 0 1,0 0-1,0 0 1,45-8-1,-20 4 0,8 4 1,9 0-1,16 4 1,12 4-2,8 4 2,9 1-1,13-1 2,7-3-1,9-5 1,8 4-3,4 0 2,-16 1-1,16-1 1,17 0-1,12 0 0,5 1 2,-1-5-3,5-4 1,-1 0 0,-3-4 1,-14-1-1,6 1 0,7-4 1,13 0-1,8-5 2,8-3-3,-4 3 2,17-3-1,16-1 0,-24 5 0,-5 4 1,-12-1 1,-17 1-3,-4 0 1</inkml:trace>
    </iact:actionData>
  </iact:action>
  <iact:action type="add" startTime="70765">
    <iact:property name="dataType"/>
    <iact:actionData xml:id="d10">
      <inkml:trace xmlns:inkml="http://www.w3.org/2003/InkML" xml:id="stk10" contextRef="#ctx0" brushRef="#br0">6527 11663 0,'0'0'2,"0"0"1,0 0 15,0 0-16,-42 0 5,26-4 3,-5-1-1,-4-3 0,-4 0 1,-4 0-1,-4-5 1,-4 1-1,-1-5 0,5 1 0,4-5 1,4-4-1,8 0 1,9-4 0,8 0 1,4-4-2,0-4 0,8-13 1,13-12-1,12-8 1,21-1 0,16 9-1,25 8 1,17 5-1,12 3 2,-4 5-1,-4 4 0,-5 8-5,-3 0 4,4 4 0,4 4 1,-5 9-1,5-1 0,8 1 2,0-1-3,-12 1 1,-17 4 0,-20 8 1,-13 0-1,-8 4 0,-1 4 1,-3 0-1,4 1 1,-9-1-1,1 0 1,-1 1-1,-7-5 1,-5 0-1,-4 0-1,0 0 3,0 0-3,4 0 2,0 0 1,4 1-3,0-1 1,-4 0 2,-4 0-2,0 0-1,-12 4 2,-1 1-1,1-1 1,-1 4-1,-3 1 0,3 3 1,1 9 0,-1 8-2,5 13 2,-4 8-1,-1 8 0,1-8 1,-5-5-1,-3-11 1,-1-9-1,-4-9 1,0 1-2,-4-9 2,0 1 0,0-1-1,-4-3 0,-4-1 1,-5 4-1,-7 1 0,-26 3 0,-37 5 1,-41 0-1,-70-5 0,-83-8 1</inkml:trace>
    </iact:actionData>
  </iact:action>
  <iact:action type="add" startTime="76417">
    <iact:property name="dataType"/>
    <iact:actionData xml:id="d11">
      <inkml:trace xmlns:inkml="http://www.w3.org/2003/InkML" xml:id="stk11" contextRef="#ctx0" brushRef="#br0">10093 12151 0,'0'0'1,"0"0"3,0 0 5,0 0-1,0 0 2,0 0-1,0 0 1,0 0-1,0 0 0,0 0 1,0 0-1,0 0 0,0 0 0,0 0 1,-45 0 0,24-4-1,-8 0 0,-4 0 0,0-4 1,0-1-1,0 1 1,4 4-1,0 0 0,4 0 0,4 0 1,5-1-1,-1 1 1,5 0-1,-1-8 0</inkml:trace>
    </iact:actionData>
  </iact:action>
  <iact:action type="add" startTime="76815">
    <iact:property name="dataType"/>
    <iact:actionData xml:id="d12">
      <inkml:trace xmlns:inkml="http://www.w3.org/2003/InkML" xml:id="stk12" contextRef="#ctx0" brushRef="#br0">10072 11559 0,'0'0'8,"0"0"1,0 0 0,0 0 1,-41 0-1,29 4 0,-13 1 1,-12 7-1,-25 9 0,-29 12 0,-21 8 1,-4 5 0,17-5-1,20 1 1,21-9-1,21-8 0,12-5 0,9-3 1,7-1-1,5 1 1,0-1-1,4 5 0,4 0 0,4 8 2,5 8-2,12 13 0,16 8 0,13 4 1,12-4-1,13-8 0</inkml:trace>
    </iact:actionData>
  </iact:action>
  <iact:action type="add" startTime="88308">
    <iact:property name="dataType"/>
    <iact:actionData xml:id="d13">
      <inkml:trace xmlns:inkml="http://www.w3.org/2003/InkML" xml:id="stk13" contextRef="#ctx0" brushRef="#br0">5501 14814 0,'0'0'2,"0"0"1,0 0 5,-54 16 2,8-3-1,-12-1 1,-20 0-1,-5 1 0,0-5 1,1 0 0,-9 1-1,-9-1 0,-3-4 0,12 0 1,21-4-1,12 0 1,16-8-1,9-5 0,0-7 1,0-13-1,8-13 0,9-4 1,-9-8-1,8 5 0,9-1 1,8 4-1,8 0 1,0 1-1,9-1 0,0 5 1,-1 3-1,-8 9 1,9 4-1,-9 4 0,9 0 0,-1 1 1,1-1-1,-1 0 0,9 0 1,-8 4-1,8 1 1,-9 3-1,9 0 1,0 5-1,8-5 0,0 1 1,8 3-1,9 1 0,4 4 1,8 0-1,0 3 1,0 5-1,-4 0 0,-4 5 1,-5-1-1,-3 0 1,-1 0-1,-16 0 0,0 0 1,-4 0-1,-8-4 0,-1 0 0,-3 0 0,-1 0 6,-8 0-9,4 0 2,1 0 1,-5 0 0,0 0 0,0 0 1,0 0-1,0 4 1,1 1 0,-1-1-2,0 0 2,0 4 0,8 5-2,-7 3 2,3 5 0,0 4-1,0 4 0,1 4 1,-1 4-1,0 0 1,0 5-1,5-1 0,-1 1 1,1-1-1,-5 0 0,0 1 1,0-5-1,-3 0 0,-1-4 1,-4-4-1,0 0 0,-4-4 1,-1 0-1,1-4 0,-4-1 1,-4 1-1,-9 0 0,-12 0 0,-25 3 1,-37 1-1,-33-12 0</inkml:trace>
    </iact:actionData>
  </iact:action>
  <iact:action type="add" startTime="90956">
    <iact:property name="dataType"/>
    <iact:actionData xml:id="d14">
      <inkml:trace xmlns:inkml="http://www.w3.org/2003/InkML" xml:id="stk14" contextRef="#ctx0" brushRef="#br0">7019 14876 0,'0'0'8,"0"0"1,0 0 0,0 0 0,0 0 1,0 0-1,62 4 1,-29-4-1,9-4 0,3 4 1,5-4-1,-1 4 0,9 4 1,17 4-1,20 0 2,25-4 0,12 0-2,9 1 0,8-1 1,-4-4-1,-5-4 0,-7-5 1,-21 1 0,-21 4-2,-9 4 2,-7 8-1,-5 0 0,5-3 1,16-10-1,33-15 0</inkml:trace>
    </iact:actionData>
  </iact:action>
  <iact:action type="add" startTime="93922">
    <iact:property name="dataType"/>
    <iact:actionData xml:id="d15">
      <inkml:trace xmlns:inkml="http://www.w3.org/2003/InkML" xml:id="stk15" contextRef="#ctx0" brushRef="#br0">14003 14681 0,'0'0'7,"0"0"10,0 0-15,0 0 7,0 0 0,0 0 1,41 21-1,1-13 0,7 4 1,5-3-1,0-1 1,-4 0-1,-1-4 1,13 5-1,29-5 3,42 0-5,40 0 4,55 0-3,0 0 2,-1 5 0,21-1-1,-16 0 0,-9-4 0,13-24 0,4-34 1</inkml:trace>
    </iact:actionData>
  </iact:action>
  <iact:action type="add" startTime="95424">
    <iact:property name="dataType"/>
    <iact:actionData xml:id="d16">
      <inkml:trace xmlns:inkml="http://www.w3.org/2003/InkML" xml:id="stk16" contextRef="#ctx0" brushRef="#br0">13457 15840 0,'0'0'7,"0"0"2,0 0 1,45 0-1,9 0 0,29-4 1,37 0-1,21 4 1,32 0 0,47 4-1,40 4 0,42 1 1,25 3-1,8-4 0,-8 9 1,-25-9-1,-16-8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77">
    <iact:property name="dataType"/>
    <iact:actionData xml:id="d0">
      <inkml:trace xmlns:inkml="http://www.w3.org/2003/InkML" xml:id="stk0" contextRef="#ctx0" brushRef="#br0">9410 3304 0,'0'0'4,"0"0"-3,0 0 7,0 0 2,0 0-1,0 0 1,42-9-1,-26 9 0,5-8 0,0 8 1,16-8-1,25 8 1,21-9-1,20 9 0,1-8 2,-5 0-3,9 16 2,12-8-1,20 8 1,1-8-1,-25 9 1,-21-9-1,-8 16 0,4 1 0,12-1 1,9 1-1,8-1 1,0-7-1,4 7 0,4-7 0</inkml:trace>
    </iact:actionData>
  </iact:action>
  <iact:action type="add" startTime="10145">
    <iact:property name="dataType"/>
    <iact:actionData xml:id="d1">
      <inkml:trace xmlns:inkml="http://www.w3.org/2003/InkML" xml:id="stk1" contextRef="#ctx0" brushRef="#br0">12687 3684 0,'0'0'9,"0"0"-2,0 0 2,100 0 2,15 0-3,72-24 2,40-1 1,17-8-1,25 16-1,-4 9 0,54 33 0,53 24 0,13 42 1</inkml:trace>
    </iact:actionData>
  </iact:action>
  <iact:action type="add" startTime="30231">
    <iact:property name="dataType"/>
    <iact:actionData xml:id="d2">
      <inkml:trace xmlns:inkml="http://www.w3.org/2003/InkML" xml:id="stk2" contextRef="#ctx0" brushRef="#br0">7060 10127 0,'50'-9'4,"66"-7"-4,161-13 10,149-12 3,108-13-8,0 0 4,8 0 0,-29 13 1</inkml:trace>
    </iact:actionData>
  </iact:action>
  <iact:action type="add" startTime="31402">
    <iact:property name="dataType"/>
    <iact:actionData xml:id="d3">
      <inkml:trace xmlns:inkml="http://www.w3.org/2003/InkML" xml:id="stk3" contextRef="#ctx0" brushRef="#br0">9853 13029 0,'0'0'7,"0"0"4</inkml:trace>
    </iact:actionData>
  </iact:action>
  <iact:action type="add" startTime="31617">
    <iact:property name="dataType"/>
    <iact:actionData xml:id="d4">
      <inkml:trace xmlns:inkml="http://www.w3.org/2003/InkML" xml:id="stk4" contextRef="#ctx0" brushRef="#br0">9853 12512 0,'0'0'7,"0"0"2,0 0 1,0 0-2,0 0 1,0 0 1,0 0-1,0 0 1,-37-50 0,29 33-1,-1-8 0,5-12 0,0-8 1,0-9-1,0-8 1,0-9-1,0-7 1,4-9-1,0-17 0,-5-20 0,-7-21 1,-5-12-1,-3 8 1,-1 8-1,-12 4 0,0 5 1,-8 20-1,-1 25 0,-3 25 1,-1 12-1,-4 17 0,-3 12 1,-5 13-1,-21 29 0,-33 45 1,-24 67-1,-17 61 0,20 1 1,42-30-1,29-16 0,33-24 1,21-30-1,16-12 0,5-17 1,3-16-1,-3-17 0,-1-8 1,-4-13-2,-3-8 3,-5-4-3,0 0 2,0 0-1,-42-70 0,13 24 1,4 1-1,5 7 0,3 9 1,5 9-1,4 7 1,-1 5-1,5 8 0,4 4 1,0 4-1,0-8 0,13 67 1,11-9 0,9-4-1,13-17 0,4-21 0,20-20 1,79-41-1,107-80 0,117-94 1</inkml:trace>
    </iact:actionData>
  </iact:action>
  <iact:action type="add" startTime="32495">
    <iact:property name="dataType"/>
    <iact:actionData xml:id="d5">
      <inkml:trace xmlns:inkml="http://www.w3.org/2003/InkML" xml:id="stk5" contextRef="#ctx0" brushRef="#br0">9704 12035 0,'0'0'6,"0"0"4,0 0 0,0 0-1,0 0-1,0 0 3,112 75-3,58-30 2,49 5-1,17-8 3,-29-9-3,-38-8 3,-45-5-5,-33-3 3,-24-1-1,-30-3-1,-12-9 2</inkml:trace>
    </iact:actionData>
  </iact:action>
  <iact:action type="add" startTime="32719">
    <iact:property name="dataType"/>
    <iact:actionData xml:id="d6">
      <inkml:trace xmlns:inkml="http://www.w3.org/2003/InkML" xml:id="stk6" contextRef="#ctx0" brushRef="#br0">10701 11799 0,'0'0'6,"0"0"3,0 0 1,0 0-1,71 38 1,11 20-1,38 29 1,29 16 0,-12-4 1,-38-28-1,-37-17-1,-41-9 0,-42 17 0,-103 83 0,-215 162 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77">
    <iact:property name="dataType"/>
    <iact:actionData xml:id="d0">
      <inkml:trace xmlns:inkml="http://www.w3.org/2003/InkML" xml:id="stk0" contextRef="#ctx0" brushRef="#br0">13118 3486 0,'0'0'2,"0"0"1,0 0 6,0 0 0,53-17 1,-28 9-1,4 8 0,8-8 1,17-1-1,25-7 0,16-9 1,8 0 0,-3 8-1,-5 9 0,4 8 0,9 0 1,16-8-1,4 0 0,-8 8 1,4 0-1,17 0 1,8 0-1,8 0 1,8 8-1,5 0 1,4-8-2,-9 8 2,-7-8-1,3 9 0,0-1 1,-3-8-1,-10-8 0,1 16 0,9 0 1,-1 1-1,4-1 1,-4 0-1,1 9 1,7-1-1,-16-7 0,-8-1 1,-1 0-1,5 0 1,4 1-1,4-1 0,0-8 1,0 0-1,5 8 0,-1-8 1,4 9-1,5-9 0,16 8 1,37 8-2,46 9 2,45 8-1</inkml:trace>
    </iact:actionData>
  </iact:action>
  <iact:action type="add" startTime="15474">
    <iact:property name="dataType"/>
    <iact:actionData xml:id="d1">
      <inkml:trace xmlns:inkml="http://www.w3.org/2003/InkML" xml:id="stk1" contextRef="#ctx0" brushRef="#br0">12720 9949 0,'0'0'2,"0"0"1,0 0 6,0 0 1,0 0-2,0 0 2,0 0-1,42-9 1,-17 1-1,4-4 0,4-5 1,-4 1-1,0-1 0,0 0 1,-1 5-1,-3 0 1,0-1-2,-4 5 2,4 0 0,-9-1-1,9 1 1,0 0-1,8 0 2,8-1-3,9 1 2,8 0-1,8-1 0,-8 1 0,0 0 1,-8 0-1,-5 3 1,1 1 0,-5-4-1,4 4 1,5-4-1,4 3 0,8 1 1,8 0-1,5 4 1,-1 0-1,-8 0 0,-3 0 0,-6 0 1,-7 0-1,0 0 0,-5 0 1,5 0-1,4 4 0,12 0 1,17 1 0,4-1-1,-5 0 0,-7-4 0,-13 0 1,-13 0-1,-7 0 1,3 0-1,5 0 0,12 0 1,12 0-1,13 0 0,0 4 1,-8 0-1,-17 0 1,-8-4-1,-13 0 1,-8 0-1,0 0 0,5 0 0,11 0 1,17-4-1</inkml:trace>
    </iact:actionData>
  </iact:action>
  <iact:action type="add" startTime="19318">
    <iact:property name="dataType"/>
    <iact:actionData xml:id="d2">
      <inkml:trace xmlns:inkml="http://www.w3.org/2003/InkML" xml:id="stk2" contextRef="#ctx0" brushRef="#br0">9638 9692 0,'0'0'1,"0"0"2,0 0 5,0 0 3,0 0-2,0 0 0,0 0 1,79 0-1,-1-4 0,26-4 1,36-13-1,30 0 2,29 0-3,32-3 2,5 11-1,4-3 0,8-1 1,-12 13-1,4 4 0</inkml:trace>
    </iact:actionData>
  </iact:action>
  <iact:action type="add" startTime="33455">
    <iact:property name="dataType"/>
    <iact:actionData xml:id="d3">
      <inkml:trace xmlns:inkml="http://www.w3.org/2003/InkML" xml:id="stk3" contextRef="#ctx0" brushRef="#br0">5633 12267 0,'0'0'1,"0"0"3,0 0 11,0 0-11,58-66 3,-4 20 3,4-11 0,8-1-1,13-5 0,12 10 2,20 3-2,26 9 0,12 7 0,4 18 1,0 12-1,4 8 1,4 21 207,5 16-217,-17 13 0,-13 20 1,-7 18-1,-18 7 0,-15 0 0,-18 5 0,-20 12 0,-29 12 0,-17 9 0,-24 12 0,-21 8 0,-21 0 0,-33 9 0,-24-5 0,-18-28 0,-24-25 0,-8-30 1,8-24-1,8-17 0,17-16 0,12-17 0,4-12 5,-4-21 6,1-33-3,7-46 1,0-49 1,17-42 1,21 5-3,20 15 1,9 22 2,8 29-3,4 16 1,12 21 1,13 12-1,17 1 1,20-1-1,21 13 0,41-1 1,37 5-1,38 9 1,41-1 2,-4 16-5,-9 14 1,-24 3 2</inkml:trace>
    </iact:actionData>
  </iact:action>
  <iact:action type="add" startTime="39227">
    <iact:property name="dataType"/>
    <iact:actionData xml:id="d4">
      <inkml:trace xmlns:inkml="http://www.w3.org/2003/InkML" xml:id="stk4" contextRef="#ctx0" brushRef="#br0">8434 12404 0,'0'0'1,"0"0"3,0 0 4,0 0 3,0 0-3,0 0 1,79-29 1,-5 16-1,50-15 1,71-30 0,57-17-1,54-16 0,38-8 1,-17 24-1,-13 9 0,-45 16 1,-37 21-1,-38 13 1,-28 11-1,-34 5 0,-20 5 0,-38-5 1,-16 0-1,-8 4 1,-13 0-1,-8 0 0</inkml:trace>
    </iact:actionData>
  </iact:action>
  <iact:action type="add" startTime="39561">
    <iact:property name="dataType"/>
    <iact:actionData xml:id="d5">
      <inkml:trace xmlns:inkml="http://www.w3.org/2003/InkML" xml:id="stk5" contextRef="#ctx0" brushRef="#br0">11194 11240 0,'0'0'7,"0"0"2,0 0 1,45 34-1,38 11 0,62 17 1,49 17 0,9 0-1,-21-13 0,-25-17 0,-29-11 1,-28-9-1,-22-4 1,-11 4-1,-22-5 0,-12 1 1,-20-4-1,-18 4 1,-48 33-1,-105 66 0,-144 71 0,-62-5 0</inkml:trace>
    </iact:actionData>
  </iact:action>
  <iact:action type="add" startTime="40132">
    <iact:property name="dataType"/>
    <iact:actionData xml:id="d6">
      <inkml:trace xmlns:inkml="http://www.w3.org/2003/InkML" xml:id="stk6" contextRef="#ctx0" brushRef="#br0">7685 14106 0,'0'0'5,"0"0"4,0 0 1,83 16-1,58 13 1,107 37 0,70 30 2,22 11-3,-5-7 0,-17-9 0,-20-4 1,-8-9-1,-17-16 1,-21-4-1,-16-12 0,-41-17 1,-22 0-1,-32-8 0,-25-5 0,-25-3 1,-17-1-1,-12 0 2,-16-3-4,-9-9 3,-4-13-1,-8-28 0</inkml:trace>
    </iact:actionData>
  </iact:action>
  <iact:action type="add" startTime="40438">
    <iact:property name="dataType"/>
    <iact:actionData xml:id="d7">
      <inkml:trace xmlns:inkml="http://www.w3.org/2003/InkML" xml:id="stk7" contextRef="#ctx0" brushRef="#br0">11293 14379 0,'0'0'8,"0"0"1,0 0 1,0 0-1,0 0 0,91 33 1,4 12-1,17 13 1,-5 5 0,-11-5 2,-14-1-3,-20-3 1,-20-16-1,-22-9 1,-11-13-1,-9-3-3,-29 7 4,-66 30-1,-104 58 0</inkml:trace>
    </iact:actionData>
  </iact:action>
  <iact:action type="add" startTime="40972">
    <iact:property name="dataType"/>
    <iact:actionData xml:id="d8">
      <inkml:trace xmlns:inkml="http://www.w3.org/2003/InkML" xml:id="stk8" contextRef="#ctx0" brushRef="#br0">9125 10288 0,'0'0'7,"0"0"1,0 0 2,0 0-1,0 0 1,0 0-1,-41 33 0,32 0 1,5 13 1,8 16-3,9 17 1,12 12 1,28 0-1,34-4 1,29-21 2,21-20-3,-1-26 1,9-15-1,0-14 2,0-11-5,-21-9 5,-33-5-2,-29 5 1,-29 5-1,-12-1 0,-17-8 1,-13-13-2,-28-33 2,-41-32-1,-42-34 2,-25-13-2,0 18 0,4 24 1,-8 29-1,-8 25 1,8 24-2</inkml:trace>
    </iact:actionData>
  </iact:action>
  <iact:action type="add" startTime="41655">
    <iact:property name="dataType"/>
    <iact:actionData xml:id="d9">
      <inkml:trace xmlns:inkml="http://www.w3.org/2003/InkML" xml:id="stk9" contextRef="#ctx0" brushRef="#br0">9808 13008 0,'0'0'7,"0"0"1,0 0 1,0 0 0,0 0 1,0 42-1,0 20 0,-4 50 1,-1 45-1,1 21 1,0 12-1,12 22 1,21 24-1</inkml:trace>
    </iact:actionData>
  </iact:action>
  <iact:action type="add" startTime="51458">
    <iact:property name="dataType"/>
    <iact:actionData xml:id="d10">
      <inkml:trace xmlns:inkml="http://www.w3.org/2003/InkML" xml:id="stk10" contextRef="#ctx0" brushRef="#br0">5414 9916 0,'0'0'1,"0"0"3,0 0 4,-29-42 2,8 30-1,-12 8 1,-25 12-1,-33 21 0,-21 21 1,17 16 0,17 8-1,28-3 0,25-9 0,17-17 1</inkml:trace>
    </iact:actionData>
  </iact:action>
  <iact:action type="add" startTime="51671">
    <iact:property name="dataType"/>
    <iact:actionData xml:id="d11">
      <inkml:trace xmlns:inkml="http://www.w3.org/2003/InkML" xml:id="stk11" contextRef="#ctx0" brushRef="#br0">4682 10802 0,'0'0'6,"0"0"4,-5 91-1,22 20 0,20 51 0,21 20 2,4-29 0,-8-41 0,-13-33-3,-20-30 2,-13-24-2,-8-12 1,0-5-1</inkml:trace>
    </iact:actionData>
  </iact:action>
  <iact:action type="add" startTime="51941">
    <iact:property name="dataType"/>
    <iact:actionData xml:id="d12">
      <inkml:trace xmlns:inkml="http://www.w3.org/2003/InkML" xml:id="stk12" contextRef="#ctx0" brushRef="#br0">6821 9742 0,'0'0'7,"0"0"2,53 70 1,5 13-1,4 20 0,-16 9 1,-21-12 1,-21-14-3,-13-7 1,-3-13 1,4-16-1</inkml:trace>
    </iact:actionData>
  </iact:action>
  <iact:action type="add" startTime="52128">
    <iact:property name="dataType"/>
    <iact:actionData xml:id="d13">
      <inkml:trace xmlns:inkml="http://www.w3.org/2003/InkML" xml:id="stk13" contextRef="#ctx0" brushRef="#br0">7123 10715 0,'0'0'7,"0"0"2,4 49 0,4 22 1,-4 45-1,-8 20 0,-8 1 3,-1-34-4,-8-20 1,5-12 1,-1-1-1</inkml:trace>
    </iact:actionData>
  </iact:action>
  <iact:action type="add" startTime="56242">
    <iact:property name="dataType"/>
    <iact:actionData xml:id="d14">
      <inkml:trace xmlns:inkml="http://www.w3.org/2003/InkML" xml:id="stk14" contextRef="#ctx0" brushRef="#br0">4148 12164 0,'0'0'1,"0"0"1,0 0 7,0 0 1,0 0-1,0 0 1,0 0-1,33-46 0,50 21 1,66-20-1,49-13 3,75-17-4,50-3 2,24 3-1,26 9 0,-17 12 1,-9 4-1,-20 9 0,-17 4 1,1-13-1,-9-4 0</inkml:trace>
    </iact:actionData>
  </iact:action>
  <iact:action type="add" startTime="65312">
    <iact:property name="dataType"/>
    <iact:actionData xml:id="d15">
      <inkml:trace xmlns:inkml="http://www.w3.org/2003/InkML" xml:id="stk15" contextRef="#ctx0" brushRef="#br0">5807 10272 0,'0'0'1,"0"0"3,0 0 3,54-5 3,-13-3 1,9-4-3,-5-5 2,-8 5-1,-8-1 1,-8 1-2,-4 4 2,-5 4-1,-8-1 1,-4 5-1,0 0 1,0 0-1,0 0 0,-103 50 1,28 4-1,5 12 0,4 17 1,12 0-1,21-17 1,16-8-1,13-12 0,17-5 2,16 0-2,20-3 0,22-14 0,7-11 1,1-13-1,-9-4 0,-12 0 1,-12-1-1,-13 1 0,-13 0 1,-7 4-2,-9 4 1,-4 5 1,0-9-1,-25 62 1,0-4-1,9 4 1,16-4-1,16-4 0,46-1 1,67-24-1,119-66 0,203-141 0</inkml:trace>
    </iact:actionData>
  </iact:action>
  <iact:action type="add" startTime="69862">
    <iact:property name="dataType"/>
    <iact:actionData xml:id="d16">
      <inkml:trace xmlns:inkml="http://www.w3.org/2003/InkML" xml:id="stk16" contextRef="#ctx0" brushRef="#br0">7102 10959 0,'0'0'1,"0"0"1,0 0 7,0 0 1,0 0 0,0 0-1,0 0 0,-58 83 0,21-29 1,-1-1-1,-11 14 1,-26 24-1,-45 41 1</inkml:trace>
    </iact:actionData>
  </iact:action>
  <iact:action type="add" startTime="79258">
    <iact:property name="dataType"/>
    <iact:actionData xml:id="d17">
      <inkml:trace xmlns:inkml="http://www.w3.org/2003/InkML" xml:id="stk17" contextRef="#ctx0" brushRef="#br0">9663 9684 0,'0'0'1,"0"0"1,0 0 17,0 0-17,0 0 5,0 0 3,0 0-1,0 0 0,-41-33 1,36 28-1,1 1 0,-4 0 1,0 0-1,-1 0 0,1 4 1,0 0-1,-5 0 0,1 0 1,0 0-1,-5 4 0,1 0 1,-5 4-1,0 5 1,0 8-1,-8 8 0,-4 12 1,-4 9-1,0 8 1,0 0 0,-1 0-1,5-9 0,13-3 1,-5-9-1,8-4 0,9-4 1,8-4-1,8 4 0</inkml:trace>
    </iact:actionData>
  </iact:action>
  <iact:action type="add" startTime="80114">
    <iact:property name="dataType"/>
    <iact:actionData xml:id="d18">
      <inkml:trace xmlns:inkml="http://www.w3.org/2003/InkML" xml:id="stk18" contextRef="#ctx0" brushRef="#br0">8794 11609 0,'0'0'6,"0"0"8,50-25-9,16 0 4,58-16 1,41-9-1,59-12 2,24-8-3,17 8 2,12-1-1,0 10 0,5 15 1,7 14-1,17 7 0</inkml:trace>
    </iact:actionData>
  </iact:action>
  <iact:action type="add" startTime="87582">
    <iact:property name="dataType"/>
    <iact:actionData xml:id="d19">
      <inkml:trace xmlns:inkml="http://www.w3.org/2003/InkML" xml:id="stk19" contextRef="#ctx0" brushRef="#br0">7867 11969 0,'0'0'1,"0"0"1,0 0 8,0 0-1,0 0 1,0 0-1,0 0 1,0 0-1,0 0 0,0 0 1,0 0-1,0 0 0,0 0 1,0 0-1,0 0 0,-29-50 1,4 30-1,-3-1 0,-1 0 1,0 1-1,-4 3 1,-1 1-1,-3 3 0,-4-3 1,-9-1-1,-8 0 2,-4-3 0,4-1-2,-4 4 1,8 1 0,5 3-3,3 5 4,1 0-3,3 4 2,-3 4 0,-5 0-2,-4 4 2,-4 0 0,1-4-1,-1 0 0,0 0 2,0 0-3,0 0 1,0 4 0,0 4 1,-4 5-1,4 3 1,4 1-1,0 4 1,9-1 0,8 5-2,-1 4 2,1 4 0,0 9-2,-9 3 2,-3 9-1,-1 0 1,5-4-2,3-5 2,5-3 0,4-5-2,4 4 2,4 5-1,5 4 2,-1 12-3,0 8 3,5 0-3,3-3 1,1-1 0,3-8 0,1 0 2,0-9-1,0 1 0,-1-4-1,5-5 0,0 1 0,4 3 1,4 9-1,0 4 1,5 4-1,7 4 1,1-4 1,-5-8-4,5-8-1,-5-9 3,1-4 1,3-4-1,1 0 1,7 0 0,-3 0-2,4 0 2,8 4 0,0 0-1,4 0 1,1 0-1,-1-4-1,-4-4 4,0 0-3,4 0 0,5 4 1,7 0-1,5 0 2,8 4-2,0-4 1,0-8-1,-8-5 1,-4-7 0,-5-5-1,-8-4-2,-3 0 0,-1-4 3,-8-1-1,3-3 1,1 0-1,5-5 1,7 1-1,13-5 0,8-3 1,4-5-1,-4 0 2,-4 4-3,-8 1 3,-5 3 0,-4 1-3,1-1 3,7-8-2,5-4 1,0-4-1,0-4 0,0 4-1,4 0 0,8-9 3,4-8-2,5-8 2,-5-8-3,-16 4 2,-13 4 0,-8 8-1,-8 9 0,-4 4 0,-1 0 0,1-1-1,-4-3 0,-1-5 1,-3 1 1,-1-1-1,-4 1 1,-4-1-1,1 1 1,-5-5-1,-9-8 0,-7-4 1,-9-4-1,-12-1 0,-9 5 0,-8 8 1,5 5-1,-13-1 1,0 0-1,4-3 0,4 3 1,4 8-1,9 9 2,8 4-4,8 9 3,-4-1-1,0 0 0</inkml:trace>
    </iact:actionData>
  </iact:action>
  <iact:action type="add" startTime="89794">
    <iact:property name="dataType"/>
    <iact:actionData xml:id="d20">
      <inkml:trace xmlns:inkml="http://www.w3.org/2003/InkML" xml:id="stk20" contextRef="#ctx0" brushRef="#br0">6957 16755 0,'0'0'7,"0"0"2,0 0 1,0 0-1,0 0 0,0 0 0,0 0 1,54-45-1,-25 28 1,0 1-1,12-1 0,1-4 1,3 5-1,1 3 1,3 5-1,1 4 0,4 4 1,-1 0 1,5 0-1,0 4-1,4 0 0,0 0 2,5 5-3,3-5 2,4-4-1,5-4 0,0 0 1,-9-5-1,-12 5 0,-9 0 1,-11 0-1,-9 4 0,-4 0 1,-1 0 9,1 0-19,4 4 7,4 4 2,9 1 1,3 3-1,9 0 1,-13 1-1,1-5 0,-5-4 1,-8 0-1,-4-4 1,-1 0-1,-3 0 0,4-4 0,0 0 1,0 0-1,4 0 0,-5 0 1,5 0-1,0-1 0,0 5 1,0 0-1,4 5 0</inkml:trace>
    </iact:actionData>
  </iact:action>
  <iact:action type="add" startTime="92509">
    <iact:property name="dataType"/>
    <iact:actionData xml:id="d21">
      <inkml:trace xmlns:inkml="http://www.w3.org/2003/InkML" xml:id="stk21" contextRef="#ctx0" brushRef="#br0">10482 15873 0,'0'0'6,"0"0"3,0 0 1,0 0-1,0 0 1,-54-33-1,29 17 1,-8-9-1,-4 0 1,0 0-1,0 5 1,-13 3-1,9 9 0,-1 4 0,5-1 1,4 5 1,0 5-3,0 3 2,0 4-1,0 5 1,-1 8-1,1 4 1,0 8-2,0 8 3,0 1-3,4 0 1,4-1 1,5 5-1,-1-1 1,4 9-1,1 5 0,-5-1 1,9 0-1,3-4 0,5-4 1,4-9-1,4-4 0,5-3 2,-1-1-3,4-4 2,5 0 0,-1 0-2,9 0 2,8 1-1,5-1 0,7 0 1,1-4-1,-1-8 1,1-5-1,-5-3 0,-4-5 0,-4-4 1,0-4 0,-4 0-1,0-4 0,9-9 1,7-7 0,13-13-1,8-9 0,-4-3 0,-8 3 0,-8 9 0,-5 0 1,-8 0-1,4-9 1,1-11-1,-1-14 1,-8-15-1,-13-10 0,-12 10 0,-12 7 1,-4 9-1,-21 4 1,0 4 0,-13 0-2,-4 0 2,-3 0 0,-1 0-2,-4 4 2,0 4-1,-8 1 0,-13-5 1</inkml:trace>
    </iact:actionData>
  </iact:action>
  <iact:action type="add" startTime="94134">
    <iact:property name="dataType"/>
    <iact:actionData xml:id="d22">
      <inkml:trace xmlns:inkml="http://www.w3.org/2003/InkML" xml:id="stk22" contextRef="#ctx0" brushRef="#br0">7942 12495 0,'0'0'6,"0"0"3,0 0 1,0 0-1,0 0 1,0 0-1,0 0 0,0 0 1,25-41-2,8 28 2,8-3 0,9-1-1,12 0 0,12 1 1,13 3-1,17 1 3,11 0 1,5-5-9,0 1 5,-8-5 2,-4 4-2,3-3 0,5-5 0,0 0 1,4 4-1,12 5 0,9-5 1,4-4-1,-4-4 0,-13 8 1,8 5-1,5 3 1,0-3 0,-9-5-2,0 0 3,5 5-3,8 3 1,0 5 1,-17 0 0,-25 0 0,-16-1-2,-4 5 2,4 0 0,8 0-1,4 0 0,-4-5 1,-12-3-1,0-4 0,-9-1 2,-3 0-4,-9 5 3</inkml:trace>
    </iact:actionData>
  </iact:action>
  <iact:action type="add" startTime="94723">
    <iact:property name="dataType"/>
    <iact:actionData xml:id="d23">
      <inkml:trace xmlns:inkml="http://www.w3.org/2003/InkML" xml:id="stk23" contextRef="#ctx0" brushRef="#br0">11533 11195 0,'0'0'7,"0"0"2,0 0 0,0 0 1,0 0 0,0 0-1,0 0 0,62 16 1,-25 1-2,17 12 2,25 17-1,32 12 1,26-1 1,16-7-3,0-4 2,-8-9-1,-21-4 4,-16-4-4,-22-4 0,-28-4 0,-16-5 1,-13-3-1,-9-1 1,-11 0-1,-13 9-3,-34 33 4,-94 70-2,-141 75 2,-58 16 0,29-41-1,91-54 0,74-45 1,67-38-1</inkml:trace>
    </iact:actionData>
  </iact:action>
  <iact:action type="add" startTime="95330">
    <iact:property name="dataType"/>
    <iact:actionData xml:id="d24">
      <inkml:trace xmlns:inkml="http://www.w3.org/2003/InkML" xml:id="stk24" contextRef="#ctx0" brushRef="#br0">13833 11038 0,'0'0'7,"-41"0"10,-13 4-15,-45 16 6,-67 43 2,-36 44 1,11 17 0,34 1-1,50-18-1,36 1 0,38 8 0,37 8 0,54 33 0,87 38 1,74-9 1,38-37-3,12-37 2,-33-66-1,-46-30-1,-29-16 2,5-25-1,-9-20 2,8-30-2</inkml:trace>
    </iact:actionData>
  </iact:action>
  <iact:action type="add" startTime="95675">
    <iact:property name="dataType"/>
    <iact:actionData xml:id="d25">
      <inkml:trace xmlns:inkml="http://www.w3.org/2003/InkML" xml:id="stk25" contextRef="#ctx0" brushRef="#br0">13391 10785 0,'0'0'7,"0"0"2,0 0 1,78 0-1,55 4 1,86 4-1,42 13 2,12 8-1,-42 4 0,-40 9 1,-30 3-3,-12 17 2,8 25-1,-4 13 0,9 16 1,-18 4-1,-24-4 2,-41-13-3,-17-16 2,-25-12-1,-24-5 0,-34 4-1,-62 34 1,-82 37 2,-71 12-1,-12-24-1,41-34 0,17-20 0,36-17 0,26-12 1,21-21-1,32-21-1</inkml:trace>
    </iact:actionData>
  </iact:action>
  <iact:action type="add" startTime="97475">
    <iact:property name="dataType"/>
    <iact:actionData xml:id="d26">
      <inkml:trace xmlns:inkml="http://www.w3.org/2003/InkML" xml:id="stk26" contextRef="#ctx0" brushRef="#br0">6490 17360 0,'0'0'6,"0"0"4,0 0-1,0 0 1,0 0-1,0 0 0,62 33 1,-29-25-1,-13-4 0,1 1 0,0-1 1,-5-4-1,1 0 1,-1 0-1,5 0 0,4-4 1,8-1-1,8-3 1,9 0-1,8 4 0,4 4 2,8 0-2,5 0 0,3-4 0,9-5 1,4-3-1,0 4 0,0-1 1,-8 5-1,-4 4 0,-1 0 1,1 0-1,8-4 1,4 0-1,8-4 0,5 3 1,-1 1-1,0 4 0,1 0 1,-1 0-1,5-4 1,-9 0-1,5 4 0,-1 0 0,0 0 1,1 0-1,12-4 1,-9 0-1,1 0 0,-1 4 1,-3 0-1,-1 0 0,-7 0 1,-5 0-1,0 0 0,-5 0 1,1 0-1,0 0 3,0 0-5,4 0 2,0 0 0,0 0 1,0 0-1,0-5 0,-12 5 1,-17 0-1,-12 0 0,-13 0 1,-8 0-1</inkml:trace>
    </iact:actionData>
  </iact:action>
  <iact:action type="add" startTime="102140">
    <iact:property name="dataType"/>
    <iact:actionData xml:id="d27">
      <inkml:trace xmlns:inkml="http://www.w3.org/2003/InkML" xml:id="stk27" contextRef="#ctx0" brushRef="#br0">10614 15944 0,'0'0'1,"0"0"1,0 0 7,0 0 1,0 0-1,0 0 1,0 0-1,0 0 1,0 0 0,0 0-1,0 0 1,-12-50-1,4 34 0,-5-5 1,-3-8-1,-9-8 0,-4-5 1,-4 1-1,0-1 0,0 9 0,0 0 1,0 8 1,-1 5-3,1 3 2,4 5-1,-4-1 0,0 5 1,0 0-1,0 4 1,0 4-1,-4 4 0,-5 8 1,1 5-1,0 8 0,3 3 1,5 10 0,-4 11-2,0 14 2,4 11-1,4 13 1,4 4-2,4 8 3,5 13-2,-1 0 0,9-13 1,-5-8-1,13-20 0,5-17 0,3-5 0,-4-7 2,4-5-3,5 0 2,3 1-1,13-1 1,0 0-1,12-4 0,13-8 0,12-8 0,1-17 1,3-13-1,4-12 1,1-12 0,-9-8-2,-12-5 2,-13 4-1,-16 1 1,-8-1-1,-9-12 1,-8-12-2,0-25 2,-4-21 0,0-4-1,4-9 0,4-20 1</inkml:trace>
    </iact:actionData>
  </iact:action>
  <iact:action type="add" startTime="103975">
    <iact:property name="dataType"/>
    <iact:actionData xml:id="d28">
      <inkml:trace xmlns:inkml="http://www.w3.org/2003/InkML" xml:id="stk28" contextRef="#ctx0" brushRef="#br0">6618 18130 0,'0'0'7,"45"-13"2,67-28 0,116-58 0,94-50 2,26-34-2,-63 18 0,-49 28 1,-62 30-1,-46 36 0,-37 34 1,-25 25-1,-8 20 1,21 17-2,20 16 2,46 21-1,29-4 1,16-16 0,-12-18-1,-21-15 0,-12-9 0,-17-4 0,-12-5 1,0 5-1,4 8 1,12 9-1,21 12 1,29 8-2,13-4 2,-17-13 0,-25-8-1,-46-8 0,-28-4 1,-21-4-1,-12 0 0,-13 4 0,-4-1 2,8 5-3,25 9 1,41 7 1,38 5-1,8-4 1</inkml:trace>
    </iact:actionData>
  </iact:action>
  <iact:action type="add" startTime="104676">
    <iact:property name="dataType"/>
    <iact:actionData xml:id="d29">
      <inkml:trace xmlns:inkml="http://www.w3.org/2003/InkML" xml:id="stk29" contextRef="#ctx0" brushRef="#br0">6225 17550 0,'0'0'7,"0"0"1,45-29 2,34 0-1,90-4 1,113-8 0,82-5 2,29 13-3,-17 4 0,-40 17 0,-59 12 0,-33 16 1,-21 17-1,-41 13 1,-29 16 0,-12 8-1,-13 5 0,13-13 0,12-8 1,25-17-1,8-20 0,-4-17 2,9-13-4,-9-12 3,-21 5-1,-12 7 1,-21 9-1,-29 4 0,-20 4 1,-13 5-1,9 3 1,16 5 0,12-5-2,-8-8 1,-28-12 1,-30-9-1</inkml:trace>
    </iact:actionData>
  </iact:action>
  <iact:action type="add" startTime="105833">
    <iact:property name="dataType"/>
    <iact:actionData xml:id="d30">
      <inkml:trace xmlns:inkml="http://www.w3.org/2003/InkML" xml:id="stk30" contextRef="#ctx0" brushRef="#br0">11177 16851 0,'0'0'8,"0"0"0,0 0 1,0 0 0,0 0 1,83 37-1,0-4 1,16 8 1,4 5-4,9 4 3,-4-5 0,-1-12-1,13-12 0,13-4 0,24-17 1,37-17-1,34-29 0,37-45 1,-13-12-1,-12-5 1,-25 13-1,-12-13 0,-21-16 1,-17-13-1,-28-16 1,-25-12-1,-13-22 0,-4-7 1,-4-51-1,-4-24 0,-8-33 1,-17-37-1,-9 3 0,-15 38 1,-26 70-1,-12 59 0,-8 49 0,-9 33 1,5 25-1,-9 16 1,9 13-1,3 12 0,1 5 1,4 3-1,0 1 4,0 3-8,0 1 5,4 4 0,-4 0-1,4 0 0,-9 0 0,1 4 0,8 0 1,-66 41-1,-5 25 1,-7 25-1,3 5 1,17-22-1,13-16 0,8-12 1,4-9-1</inkml:trace>
    </iact:actionData>
  </iact:action>
  <iact:action type="add" startTime="106507">
    <iact:property name="dataType"/>
    <iact:actionData xml:id="d31">
      <inkml:trace xmlns:inkml="http://www.w3.org/2003/InkML" xml:id="stk31" contextRef="#ctx0" brushRef="#br0">15066 12822 0,'0'0'5,"0"0"5,0 0-1,58 37 1,46 17-1,57 29 0,17 4 2,-29-8 0,-37-30-1,-13-20-1</inkml:trace>
    </iact:actionData>
  </iact:action>
  <iact:action type="add" startTime="119494">
    <iact:property name="dataType"/>
    <iact:actionData xml:id="d32">
      <inkml:trace xmlns:inkml="http://www.w3.org/2003/InkML" xml:id="stk32" contextRef="#ctx0" brushRef="#br0">10341 9688 0,'0'0'2,"0"0"1,0 0 5,0 0 1,0 0 1,-49 0 0,24 0-1,-12 0 0,-21-4 0,-13-5 1,-7 1 0,3 4-1,1 0 1,-9 0-1,-8 0 0,-8-5 1,-9-3-1,-8-1 0,-4-3 1,-4-1-1,8 1 1,13-5-1,12 0 0,17 1 1,20-1-1,12 0 0,13 5 1,5-5-1,3-4 0,0 0 1,1-8-1,-1-8 0,4-5 1,1-12-1,3 0 1,9 0-1,4 5 0,8 3 0,9 0 1,12-12-1,12-12 1,13-18-1,4-3 0,-8 8 3,-9 13-2,-4 8-1,-4 8 1,5 8 1,3 4-4,5 5 3,3 4-1,1 8 1,8 4-1,8-4 0,13 0 1,7 0-1,1 0 1,0 8-1,0 5 0,4 7-1,0-3 3,8 0-3,1-5 2,-5 0 1,-8 1-2,-9 8-1,5 3 1,8 1 1,13 0-1,3-4 0,-3 0 1,-9-1-1,0 9 2,4 9-4,1-1 4,-1-4-3,-8-4 1,0-4 1,-4 0-1,-9 4 1,-3 4-1,-1 4 2,-3 0-3,-5 5 1,-8-5 2,-13 0-4,1 1 4,-13-1-3,4 0 4,-12 1-5,-4-1 4,3 0-3,-7 0 2,4 1-2,-1 3 3,1 0-3,0 5 3,-1 4-1,1-1-2,0 1 2,-5 4-1,1 4 0,-1 0 1,1 4-1,0 4 2,-1 5-3,1 3 2,-1 1-3,-3-1 4,-1 1-3,-4-1 1,-4 1 2,-4-5-3,0 1 4,-4-1-5,0 1 2,0-5 1,0 0-1,4-4 0,-8 0 0,3 1 1,1-1-1,0 0 2,0-4-3,-4 0 2,-1 0-1,1-4 0,-4-1 2,4 1-5,-13 0 3,0 4 0,-4 0 1,-4 0-1,0-4 1,-8 0-1,-8-5 0,-5 1 1,-8-4-1,-21-5 0,-12 1 1,-20-5-1,-13-4 0,-5-12 0,14-9 1,15-4-1,26-3 0</inkml:trace>
    </iact:actionData>
  </iact:action>
  <iact:action type="add" startTime="128678">
    <iact:property name="dataType"/>
    <iact:actionData xml:id="d33">
      <inkml:trace xmlns:inkml="http://www.w3.org/2003/InkML" xml:id="stk33" contextRef="#ctx0" brushRef="#br0">6990 11853 0,'0'0'1,"0"0"2,0 0 6,0 0 1,0 0-1,0 0 0,0 0 1,0 0-1,0 0 0,0 0 1,-41 42-1,37-38 1,0 0-1,-1 0 0,1 0 0,0 0 1,4 0-1,0 1 0,0-1 1,0 0-1,4 0 1,0 4-1,5 5 0,3 3 1,9 5-1,4 8 0,4 4 1,4 4-1,4 9 0,0 4 1,4 3-1,1-3 2,-5 4-3,-4-4 2,-4-5-1,4 5 0,-16 0 1,-5 3-1,-4 5 1,-8 4-1,-8 17 0,-4 0 1,4-13-1,3-8 0,1-8 1,4-1-1,-8 1 0,-4 0 1,-9 8-1,-8 4 1,-12-4-1,-5-4 0,1-9 0,3-8 1,-8-4 0,5 1-1,-9 3 0,-8-4 0,-12 4 1,3-12-1,5-8 0,4-9 1,8-4-1,0-4 0,-3-4 1,-1-4-1,-4-9 0,-5-8 1,5-8-1,4-17 1,9-20-1</inkml:trace>
    </iact:actionData>
  </iact:action>
  <iact:action type="add" startTime="130514">
    <iact:property name="dataType"/>
    <iact:actionData xml:id="d34">
      <inkml:trace xmlns:inkml="http://www.w3.org/2003/InkML" xml:id="stk34" contextRef="#ctx0" brushRef="#br0">14293 11667 0,'0'0'7,"0"0"2,0 0 0,0 0 1,0 0-1,0 0 0,0 0 1,37-46-1,-29 34 1,-4 0-1,0-1 0,5 1 0,-9-1 1,4-3-1,-4 3 1,0-3-1,0-1 0,0 5 1,0-5-1,-4 1 0,4-1 1,-13 0-1,5 1 1,-4-5-1,-9 1 0,-4-1 0,-4-4 1,-4 4-1,-4 1 1,4-1-1,-5 4 1,9 5 2,0 4-3,5-1 1,3 5-2,-4 4 2,-4 4-1,-8 9 1,-13 7-1,-8 14 1,-4 3-1,0 0 1,8 0-1,9 1 0,8-5 2,8 4-3,0 0 2,4 1-1,8 3 0,-3 4 1,7 1-1,5 4-1,4-9 1,4 1 1,4-1-1,4 0 1,1 1-1,3-1 0,5 1 0,3-5 2,9 0-3,4 4 3,9 1 0,7-5-4,5 0 3,0-8-1,0-8 0,-5-8 1,-3-5-1,3 0-1,5 0 3,4 1-2,0 3 1,0 0-2,0 1 2,-17-5-2,1-4 2,-9 0-1,-4-4 2,-4-4-3,4-4 2,4-4-1,4-5 1,0-8-2,5-8 3,-5 0 0,0 0-4,-4 0 3,-12 0-1,-5-5 1,1-7-1,-1-1-1,-11-8 2,3-8-2,0 4 4,0 5-5,-3 7 5,-5 5-5,-9-1 3,-16-12-1,-24-20 1,-34-9 0,-33-4-1,-12 13 1,4 16-1,16 16 0,21 21 1,13 13-2</inkml:trace>
    </iact:actionData>
  </iact:action>
  <iact:action type="add" startTime="132027">
    <iact:property name="dataType"/>
    <iact:actionData xml:id="d35">
      <inkml:trace xmlns:inkml="http://www.w3.org/2003/InkML" xml:id="stk35" contextRef="#ctx0" brushRef="#br0">13415 14093 0,'0'0'7,"0"0"2,0 0 0,0 0 1,0 0-1,0 0 0,0 0 1,0 0-1,0 0 1,-57-4-1,23 4 0,-28 4 1,-29 13-1,-20 12 0,-5 16 2,21 13-3,8 13 2,16 16-1,18 12 1,11 17-1,17 8 1,13 17-1,16 8 0,13 16 1,24 18-1,38 15 0,45-7 1,41-38-1,34-54 0,-1-66 1,9-78-1,33-100 0</inkml:trace>
    </iact:actionData>
  </iact:action>
  <iact:action type="add" startTime="132496">
    <iact:property name="dataType"/>
    <iact:actionData xml:id="d36">
      <inkml:trace xmlns:inkml="http://www.w3.org/2003/InkML" xml:id="stk36" contextRef="#ctx0" brushRef="#br0">13337 13965 0,'0'0'6,"0"0"2,0 0 2,0 0 0,95-13-1,-4 22 0,37 11 0,30 22 2,11 12 0,21 20 0,-3 5-3,3 16 2,9 17 0,-9 12-2,-16 17 2,-34-5-1,-40-7 2,-38-5-2,-29-21 0,-21-16-1,-12-20 1,-12-9 0,-25 8 1,-46 17 0,-54 12 0,-65 4 6,-43-12-14,-7-12 8,0-26 1,24-7 0,13-1-7</inkml:trace>
    </iact:actionData>
  </iact:action>
  <iact:action type="add" startTime="132999">
    <iact:property name="dataType"/>
    <iact:actionData xml:id="d37">
      <inkml:trace xmlns:inkml="http://www.w3.org/2003/InkML" xml:id="stk37" contextRef="#ctx0" brushRef="#br0">14173 14271 0,'0'0'6,"0"0"4,0 0-1,0 0 0,0 0 1,-54-8-1,-4 4 1,-37 4-1,-21 8 0,-4 9 1,0 12 0,-4 20-1,4 17 0,12 9 1,13 4-1,16-1 0,13 5 1,4 0-1,13-4 0,11-9 1,18-8-1,11-4 0,9 0 1,13 8-1,20 21 0,17 8 0,20 1 1,8-9-1,5-13 1,-8-16-1,-5-12 1,0-9-2,9-4 3,4-4-2,4-8 0,-1-9 0,-3-8 0,-8-4 1,3 0 1,-3 0-1,3-8-2,9-4 2,4-13-1,0-8 1,-16 0-1,-17-1 1,-17 1-2,-12-4 2,-4-4-1,0-13 1,0-12-1,-1-13 1,-7-8 1,-9 4-1,-12-4-1,-17-8-2,-12-9 2,-12-3 1,-26 3-1,-3 9 2,-1 16-1,9 17 2,8 17-1,9 3-8,3 5 6,1 0 1,3 0 0,-20-1 1,-21-3 0</inkml:trace>
    </iact:actionData>
  </iact:action>
  <iact:action type="add" startTime="135293">
    <iact:property name="dataType"/>
    <iact:actionData xml:id="d38">
      <inkml:trace xmlns:inkml="http://www.w3.org/2003/InkML" xml:id="stk38" contextRef="#ctx0" brushRef="#br0">16490 11741 0,'0'0'7,"0"0"2,0 0 1,70 0-1,25 0 0,46-4 1,32 0 1,18 0-3,16 4 2,4-4-1,4 4 0,0 0 1,-12 0-1,-13 0 0,-25-4 1,-24 0-1,-25-1 0,-25 5 1,-25 5-1</inkml:trace>
    </iact:actionData>
  </iact:action>
  <iact:action type="add" startTime="135583">
    <iact:property name="dataType"/>
    <iact:actionData xml:id="d39">
      <inkml:trace xmlns:inkml="http://www.w3.org/2003/InkML" xml:id="stk39" contextRef="#ctx0" brushRef="#br0">18993 11290 0,'0'0'6,"0"0"4,0 0-1,82 58 1,34 4-1,41 13 1,17 12 0,-21 4-1,-37-4 0,-33-4 1,-33-17-1,-30-17 0,-24-11 0,-54 28 1,-145 50-1,-235 54 1</inkml:trace>
    </iact:actionData>
  </iact:action>
  <iact:action type="add" startTime="136273">
    <iact:property name="dataType"/>
    <iact:actionData xml:id="d40">
      <inkml:trace xmlns:inkml="http://www.w3.org/2003/InkML" xml:id="stk40" contextRef="#ctx0" brushRef="#br0">21930 11303 0,'0'0'7,"0"0"10,0 0-15,0 0 7,0 0 0,-95-29 1,-25 4-1,-54 4 1,-37 29 0,0 30-1,25 28 0,12 37 0,54 26 1,62 7-1,54 9 0,54 58 1,70 50-1,83 49 1,45-25-1,25-49 0,0-71 1,-33-70-1,-13-62 0,26-54 1,20-91-1,0-153 0</inkml:trace>
    </iact:actionData>
  </iact:action>
  <iact:action type="add" startTime="136618">
    <iact:property name="dataType"/>
    <iact:actionData xml:id="d41">
      <inkml:trace xmlns:inkml="http://www.w3.org/2003/InkML" xml:id="stk41" contextRef="#ctx0" brushRef="#br0">21723 10963 0,'0'0'7,"0"0"3,133 99-1,102 67 2,88 49-3,-25-8 2,-50-20-1,-66-30 1,-53-25-1,-47-16 0,-49-16 1,-45 12-1,-71 41 0,-111 58 0,-112 25 1,-38-25-1</inkml:trace>
    </iact:actionData>
  </iact:action>
  <iact:action type="add" startTime="139957">
    <iact:property name="dataType"/>
    <iact:actionData xml:id="d42">
      <inkml:trace xmlns:inkml="http://www.w3.org/2003/InkML" xml:id="stk42" contextRef="#ctx0" brushRef="#br0">20639 8885 0,'0'0'1,"0"0"1,0 0 8,-29-54-1,13 25 1,-13-4-1,-17 0 0,-16-1 1,-16 10-1,-18 11 0,5 9 2,5 8-2,-5 13 0,0 12 0,-1 12 0,6 9 0,24 0 1,16 3 0,5 14-1,12 15 0,12 14 1,13-1-1,12-8 3,17-4-4,21 4 4,20-5-4,25-11 1,8-26 0,-12-28 1,-13-25-2,1-17 2,8-17 2,4-16-5,4-8 3,-4-8-1,-5-13 0,-20-13 1,-12-3-1,-21 8 0,-29 16 0,-12 8 2,-17 1-3,-29-4 3,-33 16-3,-25 24 1,4 39 0,4 24 0,30 12 1</inkml:trace>
    </iact:actionData>
  </iact:action>
  <iact:action type="add" startTime="140542">
    <iact:property name="dataType"/>
    <iact:actionData xml:id="d43">
      <inkml:trace xmlns:inkml="http://www.w3.org/2003/InkML" xml:id="stk43" contextRef="#ctx0" brushRef="#br0">21347 8342 0,'0'0'6,"0"0"4,-4 75 0,-9 57-2,-20 104 2,-12 67-1,-1-14 0,5-44 1,20-63 0,0-54-1,13-41 1,12-25-1,9-16 1</inkml:trace>
    </iact:actionData>
  </iact:action>
  <iact:action type="add" startTime="140785">
    <iact:property name="dataType"/>
    <iact:actionData xml:id="d44">
      <inkml:trace xmlns:inkml="http://www.w3.org/2003/InkML" xml:id="stk44" contextRef="#ctx0" brushRef="#br0">22460 8210 0,'0'0'6,"0"0"4,0 0-1,0 0 1,-13 54-1,-3 33 1,-13 62-1,-17 58 1,-8 0-1,-8 12 0,-8 5 0,8-21 1,8-21-1,9-42 0,20-40 1,0-26-1,13-20 1,12-12-1</inkml:trace>
    </iact:actionData>
  </iact:action>
  <iact:action type="add" startTime="141922">
    <iact:property name="dataType"/>
    <iact:actionData xml:id="d45">
      <inkml:trace xmlns:inkml="http://www.w3.org/2003/InkML" xml:id="stk45" contextRef="#ctx0" brushRef="#br0">16688 9502 0,'0'0'6,"0"0"3,0 0 1,0 0-1,54-21 1,8 13-1,21-1 0,37 1 1,37 0 0,29-1 0,13-3-1,-9-5 0,-25 5 0,-40 0 1,-39 3-1,-28 5 0,-16 0 1,-13 4-1,-9 0 0,-3 0 1,8 4-1,16 0 0</inkml:trace>
    </iact:actionData>
  </iact:action>
  <iact:action type="add" startTime="142510">
    <iact:property name="dataType"/>
    <iact:actionData xml:id="d46">
      <inkml:trace xmlns:inkml="http://www.w3.org/2003/InkML" xml:id="stk46" contextRef="#ctx0" brushRef="#br0">22480 9568 0,'0'0'6,"0"0"3,54 4 1,87 12 0,128 9 0,45-4-1,9-13 0,-67-8 0,-57-4 1,-58 4-1,-54 0 1,-29 0-1,-17 4 0,-16-4 1,-5 4-1,-3 1 0,-5-5 0,-3 0 0</inkml:trace>
    </iact:actionData>
  </iact:action>
  <iact:action type="add" startTime="143136">
    <iact:property name="dataType"/>
    <iact:actionData xml:id="d47">
      <inkml:trace xmlns:inkml="http://www.w3.org/2003/InkML" xml:id="stk47" contextRef="#ctx0" brushRef="#br0">17756 10400 0,'0'0'5,"0"0"4,0 0 1,41 0-1,-8 4 1,37 4-1,59 5 0,36-1 0,42 1 2,29 3-2,-21-3 0,-21 3 0,-24 1 1,-21 3-1,4 5 0,13 0 1,28 4 0,25-4-1,-8-13 0,0 1 0,9-1 1,-18-3-1,-11-1 0,-5 4 0,-8 1 1,0 7-1,0 9 1,-9 0-1,-20-8 0,-21-4 1,-37-9-1,-16-4 0,-21 0 1,-17 0-1,-8-4 0,-8 0 1,-9 0-1,-4 0 0</inkml:trace>
    </iact:actionData>
  </iact:action>
  <iact:action type="add" startTime="143741">
    <iact:property name="dataType"/>
    <iact:actionData xml:id="d48">
      <inkml:trace xmlns:inkml="http://www.w3.org/2003/InkML" xml:id="stk48" contextRef="#ctx0" brushRef="#br0">18943 10309 0,'0'0'6,"0"0"4,0 0-1,103 4 1,55 8-1,82 9 2,12 0-1,42 4 1,-30-5-2,-32 5 0,4 4 0,-21-4 1,-20-8 0,-22-5-2,-20 0 3,-41-3-4,-4-1 3,-13 0 0,-16-4-2,-17-4 2,-25-4-1,-4 0 2,-4-8-3,0-9 2,0-20-1,4-34 1,21-41-1,4-45 1,24-42 0,5-25-1,4-12 0,0 8 0,-4 25 1,-4 25-1,-25 29 0,-25 16 0,-21 17 1,-16 29-1,-8 16-1,-9 13 2,-4 13 0,0 7-1,-4 5 1,1 0-1,-6-1 2,-7 1-3,-13 0 2,-28-4-1,-55-13 0,-37-13 0,-41-7 1,-8 4 2,28 20-6,5 13 5,-9 16-3,9 13 1,12 12 0,4 12 0,25 9 1,13 12 0,8 5 1,12-1-3,21-8 2,24-4-1,13 4 0,9 5 0,3 11 1,-3 18-1,-14 36 0,-19 38 2,-22 45-3,-12 46 2,25-4-1,29-21 0,29-17 1,25-24-3,16-17 3,21-4-1,25-17 2,29-28-2,41-18 1</inkml:trace>
    </iact:actionData>
  </iact:action>
  <iact:action type="add" startTime="148759">
    <iact:property name="dataType"/>
    <iact:actionData xml:id="d49">
      <inkml:trace xmlns:inkml="http://www.w3.org/2003/InkML" xml:id="stk49" contextRef="#ctx0" brushRef="#br0">22513 11145 0,'0'0'1,"0"0"3,0 0 4,0 0 1,0 0 1,0 0-1,0 0 0,0 0 1,-41 25-1,37-25 1,0 0-1,0 0 0,0 0 0,-1 0 1,1 0-1,0 0 1,0 0-1,4 0 0,-8 0 1,4 4-1,-1-4 1,1 0-1,0 0 0,0 0 1,0 0-1,0 0 0,0 0 1,-5 0-1,1 0 0,-4 0 0,-9-4 1,-12 0-1,-13-4 1,-12-1-1,-4 1 1,0 0-1,4 4 1,13 0-1,-1 4 0,5 0 1,0 4-1,-13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731">
    <iact:property name="dataType"/>
    <iact:actionData xml:id="d0">
      <inkml:trace xmlns:inkml="http://www.w3.org/2003/InkML" xml:id="stk0" contextRef="#ctx0" brushRef="#br0">7081 6831 0,'0'0'1,"0"0"2,0 0 8,0 0-3,0 0 2,0 0-1,0 0 1,0 0-1,0 0 1,54-37-1,-21 29 1,25-5-1,21-8 0,32-3 1,38-5 1,17 0-4,12-5 3,-5 1-1,-15 0 1,-14 4-1,5 4 1,-4 5-1,-4 3 0,0 5 1,7 3-1,14 1 0,7 4 1,1 0-1,0 4 0,-5 0 1,-8 4-1,1 0 1,-1 4-1,0 1 0,9-1 1,3 4-1,1 5 0,4 0 1,-1-5-1,9 5 1,-4-1-1,-4 5 0,-8-5 1,-5-3-1,0-1 0,-3 1 1,-10-1-1,10-4 0,11-4 1,9-4-1,13-4 1,7 0-1,17-4 0,21-13 0,21-4 1</inkml:trace>
    </iact:actionData>
  </iact:action>
  <iact:action type="add" startTime="36139">
    <iact:property name="dataType"/>
    <iact:actionData xml:id="d1">
      <inkml:trace xmlns:inkml="http://www.w3.org/2003/InkML" xml:id="stk1" contextRef="#ctx0" brushRef="#br0">8438 8023 0,'0'0'1,"0"0"3,0 0 4,0 0 1,0 0 1,0 0-1,0 0 1,0 0-1,71 9 0,-18-1 1,22 0-1,16-4 1,12 5-1,17 3 1,21 9-1,4 4 0,0 0 1,-9-5-1,-4 1 1,-3 0-1,-5-5 0,0 5 1,12 0-1,18-5 0,7 1 1,17-1-1,8 1 1,-4-1-1,8 5 0,5 0 0,-5 0 1,5-1-1,11 5 1,18-8-1,45-5 0,54-8 1</inkml:trace>
    </iact:actionData>
  </iact:action>
  <iact:action type="add" startTime="47552">
    <iact:property name="dataType"/>
    <iact:actionData xml:id="d2">
      <inkml:trace xmlns:inkml="http://www.w3.org/2003/InkML" xml:id="stk2" contextRef="#ctx0" brushRef="#br0">6357 13683 0,'0'0'2,"0"0"1,0 0 5,0 0 2,0 0-1,0 0 1,0 0-1,62-4 1,-20 0-1,15 0 0,10 0 1,3 4-1,0 0 0,9 0 2,16 0-2,13 4 0,16 0 0,4 0 1,13 4-1,8 5 0</inkml:trace>
    </iact:actionData>
  </iact:action>
  <iact:action type="add" startTime="52074">
    <iact:property name="dataType"/>
    <iact:actionData xml:id="d3">
      <inkml:trace xmlns:inkml="http://www.w3.org/2003/InkML" xml:id="stk3" contextRef="#ctx0" brushRef="#br0">7855 13120 0,'0'0'1,"0"0"3,0 0 4,0 0 1,0 0 1,0 0-1,0 0 1,0 0-1,0 0 0,0 0 1,74-25 0,1 25-1,37 4 0,41 5 0,20-1 2,22 0-2,-1 1 0,-3-5 0,-18 0 1,5-4-1,13-4 0,24-5 1,33-3-1</inkml:trace>
    </iact:actionData>
  </iact:action>
  <iact:action type="add" startTime="59605">
    <iact:property name="dataType"/>
    <iact:actionData xml:id="d4">
      <inkml:trace xmlns:inkml="http://www.w3.org/2003/InkML" xml:id="stk4" contextRef="#ctx0" brushRef="#br0">5865 15290 0,'0'0'2,"0"0"0,0 0 7,0 0 0,0 0 1,0 0-1,0 0 1,45-9-1,-20 1 0,8 0 1,13-9-1,3 1 1,5 3-2,0 5 2,4 8 0,8 4-1,4 0 2,9-4-3,0 0 2,3-8-1,1 0 0,4-1 1,-4 9-1,8 0 1,12 5-1,5-5 0,16-5 1,-4-3-1,8 4 0,0 0 1,1 0-1,-5-5 1,0-3-2,-12 0 2,3 3-1,-11-3 0,3-1 1,1 1-1,4 0 1,-1-5-1</inkml:trace>
    </iact:actionData>
  </iact:action>
  <iact:action type="add" startTime="69224">
    <iact:property name="dataType"/>
    <iact:actionData xml:id="d5">
      <inkml:trace xmlns:inkml="http://www.w3.org/2003/InkML" xml:id="stk5" contextRef="#ctx0" brushRef="#br0">5650 11953 0,'0'0'2,"0"0"1,0 0 5,0 0 3,0 0-2,41 0 0,0-9 0,13-3 1,8-1-1,-4 1 1,-4 0-1,0-5 1,-9 1-1,-8 3 2,-3 1-3,-14 3 2,-3 1 0,-5 4-2,-3 0 2,3 4-1,-12 0 0</inkml:trace>
    </iact:actionData>
  </iact:action>
  <iact:action type="add" startTime="69791">
    <iact:property name="dataType"/>
    <iact:actionData xml:id="d6">
      <inkml:trace xmlns:inkml="http://www.w3.org/2003/InkML" xml:id="stk6" contextRef="#ctx0" brushRef="#br0">5832 10967 0,'0'0'7,"0"0"2,0 0 0,0 0 1,0 0-1,41-4 0,13-8 1,24-5-1,13 1 1,21-1-1,25 0 4,20 1-7,29-5 4,25 0-1,13 1 0,-9-1 1</inkml:trace>
    </iact:actionData>
  </iact:action>
  <iact:action type="add" startTime="81615">
    <iact:property name="dataType"/>
    <iact:actionData xml:id="d7">
      <inkml:trace xmlns:inkml="http://www.w3.org/2003/InkML" xml:id="stk7" contextRef="#ctx0" brushRef="#br0">7391 10913 0,'0'0'1,"0"0"3,0 0 4,0 0 3,0 0-3,0 0 2,0 0 0,0 0-2,0 0 2,0 0-1,34-41 1,-26 37-1,8 0 0,5 0 1,4-1-1,4 1 0,4 0 1,0 4-1,8 0 1,9 4-1,16 0 0,13 1 0,8-5 2,0 0-1,-5-5 1,-3 1-3,0 4 2,-1 0-1,9 4 0,8-4 1,5 0-1,-1 0 0,-4-4 1,-8 0 0,-8 0-2,3 0 2,5 4-1,4-4 0,4 0 1,0-1-1,-8 1 2,0 0-4,-4 0 3,4-4 0,12-1-2,9 1 2,8 0 1,-1 0-3,-7 3 2</inkml:trace>
    </iact:actionData>
  </iact:action>
  <iact:action type="add" startTime="90552">
    <iact:property name="dataType"/>
    <iact:actionData xml:id="d8">
      <inkml:trace xmlns:inkml="http://www.w3.org/2003/InkML" xml:id="stk8" contextRef="#ctx0" brushRef="#br0">19361 3983 0,'0'0'1,"0"0"1,0 0 8,0 0 0,0 0-1,0 0 0,0 0 0,0 0 1,0 0-1,0 0 0,-50-42 1,13 17-1,-9 0 0,1 17 1,-1 0-1,-3 0 1,-5 8-1,-4 0 0,0 8 2,8 0-3,-12 0 2,4 17-1,1 17 1,3-1-1,8 0 0,9 9 1,4 8-1,4 0 0,0 0 0,4 8 1,9 1-1,7 3 1,1-4-1,8 0 1,8-3-1,-3-1 0,7-4 1,0-5-1,5-3 0,8 4 1,12 0-1,8 0 0,13-1 1,-4-3-1,4-13 0,-4-8 1,-4-8-1,3-4 0,9-9 1,13 0-1,3 0 0,1-3 1,-4-1-1,-5-8 0,4-9 1,5-8-1,8-12 1,4-8-1,-4 0 0,4-9 0,0-12 1,0-4-1,-8-1 1,-21 5-1,-17 12 0,-12 5 1,-8 4-1,-8 3 1,-1 1-1,-16 0 0,-8-9 1,-13-12-1,-16-4 0,-9 4 1,-3 8-1,-1 1 0,-16-9 1,-4 8-1,-5-8 0,5 17 1,-1-1-1,-3 1 0,-17 8 1,-12 8-1,-5 8 0,5 9 0,16 8 1,16 0-1,18 0 1,11 0-1,-3 0 0</inkml:trace>
    </iact:actionData>
  </iact:action>
  <iact:action type="add" startTime="93067">
    <iact:property name="dataType"/>
    <iact:actionData xml:id="d9">
      <inkml:trace xmlns:inkml="http://www.w3.org/2003/InkML" xml:id="stk9" contextRef="#ctx0" brushRef="#br0">20135 5059 0,'0'0'7,"0"0"2,0 0 0,0 0 1,0 0-1,0 0 0,0 0 1,0 0-1,0 0 1,0 0-1,0 0 1,0 0-1,49-12 0,-32 7 0,8 1 1,-1 0-1,5 0 1,0 4-1,4 0 0,0 0 0,5 0 1,3 0-1,5 4 1,7 0-1,14 0 2,3 1-1,4-1-1,5 0 1,-5 0-1,1 0 1,-1 4-1,5 1 1,-13 3-1,5 1 0,-1 3 1,0 1-1,-8-5 1,-4 1-1,-8-5 1,-9-4-2,-4 0 2,-3-4-1,-5 0 0,-1 0 1,-3 0-1,0 0 1,-4 0-1,0 0 1,-1-4-1,1-4 0</inkml:trace>
    </iact:actionData>
  </iact:action>
  <iact:action type="add" startTime="93740">
    <iact:property name="dataType"/>
    <iact:actionData xml:id="d10">
      <inkml:trace xmlns:inkml="http://www.w3.org/2003/InkML" xml:id="stk10" contextRef="#ctx0" brushRef="#br0">21847 4612 0,'0'0'6,"0"0"4,0 0 0,0 0-1,25 45 0,4-11 1,8 3-1,1 0 0,-1-4 1,-4-8-1,-8-4 0,0-1 1,-1 1-1,-3-4 0,4 3 1,-4 1 1,-1-4 1,1-1-4,-9-3 1,1-1-2,-1-4 2,-3 1 1,-1-1-1,-4-4 0,0 0 0,4 0 1,-8 0 0,0 1-1,0-1 0,0 0 0,-8 4 1,-25 13-1,-79 45 1,-86 54-1,-46 46 0</inkml:trace>
    </iact:actionData>
  </iact:action>
  <iact:action type="add" startTime="95176">
    <iact:property name="dataType"/>
    <iact:actionData xml:id="d11">
      <inkml:trace xmlns:inkml="http://www.w3.org/2003/InkML" xml:id="stk11" contextRef="#ctx0" brushRef="#br0">23316 4517 0,'0'0'8,"0"0"0,0 0 2,0 0-1,0 0 0,-70 0 1,20-5-1,-20-3 0,-9 0 1,5 0-1,-1 8 0,-7 12 2,-5 9 0,0 8-2,0 8 1,0 13-1,0 16 4,4 8-10,13 9 7,29-8-1,20-1 0,17 5 0,12 4 1,9 16-1,3 13 1,13 4-1,13 0 1,8-13-1,8-7 1,4-10-2,13-7 2,16-8-1,4-18 0,0-20 1,-4-12-1,-3-4 2,7-9-3,13-8 1,16-8 1,17-13-1</inkml:trace>
    </iact:actionData>
  </iact:action>
  <iact:action type="add" startTime="95820">
    <iact:property name="dataType"/>
    <iact:actionData xml:id="d12">
      <inkml:trace xmlns:inkml="http://www.w3.org/2003/InkML" xml:id="stk12" contextRef="#ctx0" brushRef="#br0">23573 4363 0,'0'0'7,"0"0"2,0 0 2,0 0-3,53 17 2,-11-9-1,7 9 0,1-5 1,-4 1-1,-1 3 1,-8 1-1,5 4 0,3 16 1,5 12 1,0 9 0,-9 9-2,-12-5 0,-13-4 1,-3-4-1,-5-5 0,-8 1 0,-4 8 2,-8 21-2,-9 16 0,-12 25 0,-25 21 1,-21 12-1,-32 0 0,-22-16 2,5-34-3,-9-12 2,5-12-1,12-9 1,17-16-1,24-12 0,25-26 2,21-20-4</inkml:trace>
    </iact:actionData>
  </iact:action>
  <iact:action type="add" startTime="97314">
    <iact:property name="dataType"/>
    <iact:actionData xml:id="d13">
      <inkml:trace xmlns:inkml="http://www.w3.org/2003/InkML" xml:id="stk13" contextRef="#ctx0" brushRef="#br0">20751 3900 0,'0'0'6,"0"0"3,0 0 1,0 0-1,50 25 1,-17-17-1,8 8 1,9 9-1,4 8 0,3 0 1,6 9-1,-1-1 1,-5-8-1,-3-8 1,-8 0-1,-5-8 1,-8-1-1,-4 1 0,-8-9 1,-5 0-1,-3 1 0,-9-1 1,-4 0-1,-12 0 0,-34 34 1,-66 28-1,-57 34 1,7-9-1,34-29 1</inkml:trace>
    </iact:actionData>
  </iact:action>
  <iact:action type="add" startTime="98805">
    <iact:property name="dataType"/>
    <iact:actionData xml:id="d14">
      <inkml:trace xmlns:inkml="http://www.w3.org/2003/InkML" xml:id="stk14" contextRef="#ctx0" brushRef="#br0">19481 4508 0,'0'0'9,"0"0"-2,0 0 3,0 0-1,0 0 1,0 0-1,0 0 0,-50 33 3,29-12-4,-7 21 2,-10 16-1,5 16 0,4 5 0,21-9 0,12-12 4,21-12-3,20-9-4,17-16 4,13-21-1,12-13 1,12-20-2,9-21 4,-13-12-4,-17-4 2,-32 7-2,-21 18 2,-25 8-1,-8-1 1,-5-7-1,-8-5 0,-8-8 2,5 9-3,3 11 2</inkml:trace>
    </iact:actionData>
  </iact:action>
  <iact:action type="add" startTime="99590">
    <iact:property name="dataType"/>
    <iact:actionData xml:id="d15">
      <inkml:trace xmlns:inkml="http://www.w3.org/2003/InkML" xml:id="stk15" contextRef="#ctx0" brushRef="#br0">23751 4699 0,'0'0'6,"0"0"3,-58 45 1,-17 22 0,-28 36-1,-9 17 2,4-4-3,13-4 2,13-4-1,15-5 0,18-8 1,28-20-1,29-30 0,21-16 1,21-16-1,4-13 1,20-17-1,13-12 0,-4-8 1,4-4-1,-17 3 1,-24 5-1,-13 12 0,-17 5 1,-16 3-2,-16-3 2,-22-5 0,-32-4-1,-21 9 0</inkml:trace>
    </iact:actionData>
  </iact:action>
  <iact:action type="add" startTime="104216">
    <iact:property name="dataType"/>
    <iact:actionData xml:id="d16">
      <inkml:trace xmlns:inkml="http://www.w3.org/2003/InkML" xml:id="stk16" contextRef="#ctx0" brushRef="#br0">20569 6061 0,'0'0'1,"0"0"1,0 0 7,0 0 3,-58-33-5,17 12 3,-21-12-1,-21-17 1,-8-12-1,8-12 2,13-9-3,16 4 1,13 13 0,3 4 1,9 0-1,5-13 1,-1-16-1,-8-25 0,-5-8 1,5 21-1,4 20 1,5 8-1,11 1 0,9-13 1,4-13-1,4-11 0,4 3 1,9 0-1,8 17 0,8 8 1,21-8-1,28-8 1,22-9-1,20-8 0,4 9 0,-12 32 1,-8 17-1,-1 9 1,-8 15-1,-8 10 0,1-1 1,3 8-1,0 9 1,4 8-1,5 0 0,3 8 1,-12 9-1,0-1 0,1 26 1,-5 16-1,-9 16 0,-11 17 1,-5-8-1,-12 0 0,4-25 1,4 0-1,-9-9 1,5 18-1,0 16 0,-12 32 1,-17 1-1,-17 9 0,-8-5 1,-8 20-1,-12 30 0,-13 8 1,-17 17-1,-3-9 1,3-4-1,-12-16 0,8-29 1,5-34-1,-1-8 2,1-4-3,-25 5 2,-21 7-1,-25-12 1,-50-16 1,-57-13 0</inkml:trace>
    </iact:actionData>
  </iact:action>
  <iact:action type="add" startTime="119438">
    <iact:property name="dataType"/>
    <iact:actionData xml:id="d17">
      <inkml:trace xmlns:inkml="http://www.w3.org/2003/InkML" xml:id="stk17" contextRef="#ctx0" brushRef="#br0">18343 5477 0,'0'0'2,"0"0"1,0 0 5,0 0 2,0 0-1,0 0 1,0 0-1,0 0 0,0 0 1,0 0-1,0 0 1,0 0-1,0 0 0,41 37 1,-12-37-1,13 0 1,7-4-1,5 0 0,-4 0 1,-9 0-1,1 4 0,3 0 1,17 4 0,25 4 1,21-4-1,-1-4-2,-8 0 2,-16 0-1,0 9 1,16 7-1,5 5 0,7 0 2,-7-9-2,-26-4 1,-20-3-2,-16-5 1,-13 0-1</inkml:trace>
    </iact:actionData>
  </iact:action>
  <iact:action type="add" startTime="120649">
    <iact:property name="dataType"/>
    <iact:actionData xml:id="d18">
      <inkml:trace xmlns:inkml="http://www.w3.org/2003/InkML" xml:id="stk18" contextRef="#ctx0" brushRef="#br0">20569 4583 0,'0'0'6,"0"0"4,0 0-1,0 0 0,0 0 1,0 0-1,0 0 1,0 0-1,50 0 0,-46 0 1,8 0-1,1 0 1,3 0-1,9 0 0,4 4 1,4 0-1,0 0 1,-4 0-1,0-4 1,4 0-1,13 5 1,16-1-1,29 4 2,8 0-2,4 1 3,-12-5-3,0-4-2,-4 0 2,13 0 1</inkml:trace>
    </iact:actionData>
  </iact:action>
  <iact:action type="add" startTime="123269">
    <iact:property name="dataType"/>
    <iact:actionData xml:id="d19">
      <inkml:trace xmlns:inkml="http://www.w3.org/2003/InkML" xml:id="stk19" contextRef="#ctx0" brushRef="#br0">7516 9667 0,'0'0'6,"0"0"3,0 0 1,0 0-1,0 0 1,0 0-1,0 0 1,0 0-1,0 0 0,0 0 1,-21 95-1,25 5 0,8 32 1,9 21 0,4 13 2,0 4-3,-9-9 0,-7-28 0,-1-30 1,-4-24-1,0-25 0,0-13 2,0-16-3,1-8 2,-1-9-1,0-4-2</inkml:trace>
    </iact:actionData>
  </iact:action>
  <iact:action type="add" startTime="123755">
    <iact:property name="dataType"/>
    <iact:actionData xml:id="d20">
      <inkml:trace xmlns:inkml="http://www.w3.org/2003/InkML" xml:id="stk20" contextRef="#ctx0" brushRef="#br0">7565 9605 0,'0'0'7,"0"0"2,0 0 0,0 0 1,79-21-1,-9 17 0,25-4 1,1-4-1,-5-1 1,-17 1 1,-16-1-1,-13 5-1,-7 4 0,-5 4 0,4 4 1,4 4 0,1 5 0,-1-1-2,-12-4 3,0 1-3,-4-1 2,-9-4-1,1 0 0,-5 0 2,-3 0-5,-1-4 4,-4 0-2,0 0 1,0 0 1,0 0 0,1 0-1,3 5 1,-8-1-1,8 0 0,0 4 1,5 5-1,-5 7 1,0 9-1,-3 13 1,-5 7-1,-5 9 0,1 4 1,4 1-1,4 7 0,1 9 0,-5-1 4,-9 13-5,-11 5 1,-18-5 2,-7-13-2,3-16 0,1-12 1,4-4-1,0-5 1,4-8-1,-1-4 1,5-8-1,-16-9 0,-25-12-1</inkml:trace>
    </iact:actionData>
  </iact:action>
  <iact:action type="add" startTime="125128">
    <iact:property name="dataType"/>
    <iact:actionData xml:id="d21">
      <inkml:trace xmlns:inkml="http://www.w3.org/2003/InkML" xml:id="stk21" contextRef="#ctx0" brushRef="#br0">9117 11054 0,'0'0'6,"0"0"3,0 0 1,0 0 0,0 0-1,0 0 0,0 0 0</inkml:trace>
    </iact:actionData>
  </iact:action>
  <iact:action type="add" startTime="125269">
    <iact:property name="dataType"/>
    <iact:actionData xml:id="d22">
      <inkml:trace xmlns:inkml="http://www.w3.org/2003/InkML" xml:id="stk22" contextRef="#ctx0" brushRef="#br0">9137 11042 0,'0'0'6,"0"0"3,0 0 0,0 0 1,0 0-1,0 0 0,0 0 1,-8-54 0,4 33-1,0-4 1,0 1-2,0-5 2,-1-5-1,1-7 1,-8-9-1,4-8 1,-1-12-1,5-9 0,4 1 1,4-5-1,1-4 0,-1 8 1,-4-4-1,0 5 0,0-1 1,0 0-1,0 17 0,0 9 1,4 11-1,4 9 1,4 4-1,5 4 0,8 9 0,8 3 1,4 5-1,5 4 0,-1 0 1,0 4-1,1 0 1,-1-5-1,0 1 0,1 0 1,-5 0-1,4 0 0,1 0 1,-5 0-1,0 4 0,0 0 1,5 4-1,-1 0 1,1 4-1,-5 0 0,4 1 0,-16-5 1,-4 0-1,-5 0 0,1 0 1,-5 0-1,-3 1 1,-1-5-2,-4 0 2,0 0-1,0 0 1,0 4-1,5 0 0,-1 4 1,0 5 1,0-1-1,1 9-1,-1-1 0,0 9 1,-4 5-1,1 7 2,-1 9-3,4 8 1,0-5 0,0 1 1,1-4 0,-1-5-1,0 1 2,1 0-4,-5-5 3,0 0-1,-4 1 0,-4 3 1,-5-3-1,1-1 2,-4-4-4,-1-4 5,1-4-5,4-4 3,-1-4 0,-3 0-2,0-5 3,-1 1-3,-8-1 4,-12 1-4,-20 4 3,-51 8-4,-41 4 3,-24 4-1</inkml:trace>
    </iact:actionData>
  </iact:action>
  <iact:action type="add" startTime="146337">
    <iact:property name="dataType"/>
    <iact:actionData xml:id="d23">
      <inkml:trace xmlns:inkml="http://www.w3.org/2003/InkML" xml:id="stk23" contextRef="#ctx0" brushRef="#br0">22158 6723 0,'0'0'1,"0"0"1,0 0 8,0 0-1,37 5 0,-4-1 1,13-4-1,11-4 1,22-1-1,12 5 0,21 5 2,12 7-1,4 9-1,5 12 2,7 0-2,1 0 2,-13-8-3,-12-9 2,-25 1-1,-4 0 0,-8 3 1,-5 5-1,-8-4 1,-8-5-1,-17-3 1,-7-5-2,-10-4 1,-3 0 0,0 0 0,-13 1-1,0-5 1,-4 0 0,1 0 0,-1 0 1,-4-5-1,0 5 1,0 0-1,0 0 1,-133-95 0,34 54-1,-17 4 0,-12 8 0,-9 4 2,5 8-3,8 5 2,0-1-1,12 5 0,13 0 1,20 4-1,17 0 1,17 4-1,11 0 1,10 0-1,7 0-1,-4 0 2,9 0 0,4 0-2,-1 0 2,5-5-1,0 1 5,8 0-6,5 4 2,20 0-4,28 4 4,35 9-1,36 7 0,29 5 1,13 4-1,-5-4 0,-28 0 1,-22 4-1,-11 4 0,-9 0 1,-12-4-1,-17-8 1,-8-5-1,-13-7 0,-11-5 1,-5 0-1,-9 0 0,-3-4 0,-5 0 1,-8 0-1,-4 0 1,0 0-1,0 0 0,-103-58 1,-42-4-1,-37 4 1,-17 12-1,5 5 0,12 4 1,12 0 0,25 3-2,26 10 2,7 7-1,8 0 1,17 5-1,17 0 0,21 3 1,11 1-1,13 4 1,9 0-1,3 0-1,9-1 3,-8 5-3,8 0 2,0 0-1,4 0 1,4 0-1,4 0 0,17 0 1,20 0-1,34 5 1,24 11-1,26 9 1,3 4-1,-8-4 0,-4-9 1,8 1-1,1 4 0,-5-1 1,-25-3-1,-29-5 0,-20-3 1,-9-1-1,-12-4 0,-8 0 0,-4-4 2,-5 0-2,-4 0-1,1 0 3,-5 0-2,-4 0 0,0 0 1,0 0-2,-191-41 2,5 4-1,-12 3 1,20 1 0,45 13-1,26 7 0,12 5 0,12 4 2,13 0-3,16-1 1,12 1 0,13 0 1,9 0-1,3 4 1,9 0-2,4 0 2,4 0-1,4 0 2,4 0-1,9 0-2,20 0 1,33 8 0,42 13 1,49 12 0,38 17-1,12-5 0,17 1 1,7-1-2</inkml:trace>
    </iact:actionData>
  </iact:action>
  <iact:action type="add" startTime="154374">
    <iact:property name="dataType"/>
    <iact:actionData xml:id="d24">
      <inkml:trace xmlns:inkml="http://www.w3.org/2003/InkML" xml:id="stk24" contextRef="#ctx0" brushRef="#br0">10879 10880 0,'0'0'2,"0"0"2,0 0 4,0 0 1,0 0 1,0 0-1,0 0 1,0 0-1,0 0 1,0 0-1,0 0 0,66-29 0,-24 25 0,7 0 1,5 8-1,12 4 1,17 5-1,21-1 2,7 1 0,5-1-3,-8 1 3</inkml:trace>
    </iact:actionData>
  </iact:action>
  <iact:action type="add" startTime="167831">
    <iact:property name="dataType"/>
    <iact:actionData xml:id="d25">
      <inkml:trace xmlns:inkml="http://www.w3.org/2003/InkML" xml:id="stk25" contextRef="#ctx0" brushRef="#br0">7710 3684 0,'0'0'2,"83"-16"2,66-9 4,107-33 5,50-16-5,25-9 1,0-17 1,-29 26-1,-8-9 2,12 9-3,25 16 1,58 0 0,79 16 1,74 1-1</inkml:trace>
    </iact:actionData>
  </iact:action>
  <iact:action type="add" startTime="170553">
    <iact:property name="dataType"/>
    <iact:actionData xml:id="d26">
      <inkml:trace xmlns:inkml="http://www.w3.org/2003/InkML" xml:id="stk26" contextRef="#ctx0" brushRef="#br0">19973 5220 0,'0'0'1,"0"0"1,0 0 8,0 0-1,0 0 1,0 0-1,0 0 0,0 0 1,0 0-1,0 0 0,54 5 1,-13 24-1,30 24 1,32 43-1,46 40 2,21 22-3,-9-5 2,-4 0-1,-16-21 0,-5-3 0,-7-13 1,-18-21-1,-20-16 1,-20-17-1,-17-13 0,-13-7 0,-8-9 1,4-4 0,0-4-1,1-5 0</inkml:trace>
    </iact:actionData>
  </iact:action>
  <iact:action type="add" startTime="171008">
    <iact:property name="dataType"/>
    <iact:actionData xml:id="d27">
      <inkml:trace xmlns:inkml="http://www.w3.org/2003/InkML" xml:id="stk27" contextRef="#ctx0" brushRef="#br0">20532 6624 0,'0'0'6,"0"0"4,70 33 0,9 9-2,24 20 2,5 12-1,3 5 2,-3-5 1,-17-7-3,-12-18 0,-17-11 0,-9-5 0,-7-8 1,-9-9 0,-4-3-1,-8-5 1,0-8-3,4-4 3,4-17-1,17-29 0,16-45 2,29-71-2,13-74 1,-5-70-2,-12-75 3</inkml:trace>
    </iact:actionData>
  </iact:action>
  <iact:action type="add" startTime="171820">
    <iact:property name="dataType"/>
    <iact:actionData xml:id="d28">
      <inkml:trace xmlns:inkml="http://www.w3.org/2003/InkML" xml:id="stk28" contextRef="#ctx0" brushRef="#br0">22836 7092 0,'0'0'6,"0"0"3,0 0 0,-83 33 1,5 25-1,-42 45 1,-17 38 1,26 8-2,32-4-1,34-8 1,36-13 1,30 0 0,33 13-1,33-5 0,41-7 1,25-14-1,4-24 0,9-25 0,-13-24 1,-13-13-1</inkml:trace>
    </iact:actionData>
  </iact:action>
  <iact:action type="add" startTime="172174">
    <iact:property name="dataType"/>
    <iact:actionData xml:id="d29">
      <inkml:trace xmlns:inkml="http://www.w3.org/2003/InkML" xml:id="stk29" contextRef="#ctx0" brushRef="#br0">22824 6736 0,'0'0'7,"0"0"2,49 16 1,47 30-1,57 49 0,45 54 2,-12 13-2,-28-17 0,-38-21 1,-21-8-1,-20-9 0,-22 5 0,-19 8 1,-18 9-1,-11 15 1,-26 10-1,-24-5 0,-30-17 1,-36-16-1,-30-33 0,-20-29 1,-13-25-1,26-25 0,7-17 1</inkml:trace>
    </iact:actionData>
  </iact:action>
  <iact:action type="add" startTime="172604">
    <iact:property name="dataType"/>
    <iact:actionData xml:id="d30">
      <inkml:trace xmlns:inkml="http://www.w3.org/2003/InkML" xml:id="stk30" contextRef="#ctx0" brushRef="#br0">23262 7999 0,'0'0'6,"0"0"3,0 0 1,0 0-1,0 0 0,0 0 1,-4-71 0,-8 9 0,-13-12-1,-8 3 0,-4 13 1,-21 25-1,-13 29 0,-40 37 3,-42 62-4,24 25 1,47-12 0,40-38 0,30-24 1,16-17-1,17-4 1,24-4-1,34-1 1,12-7-1,-8-9 0,-26 0 0,-11 0 1,-13 0-1,-8 0 1,0 0-1,-5 5 0,1 3 1,4 5-1,4 16 0,-4 21 1,-5 37-1,-7 29 0,-13 21 1</inkml:trace>
    </iact:actionData>
  </iact:action>
  <iact:action type="add" startTime="176987">
    <iact:property name="dataType"/>
    <iact:actionData xml:id="d31">
      <inkml:trace xmlns:inkml="http://www.w3.org/2003/InkML" xml:id="stk31" contextRef="#ctx0" brushRef="#br0">21467 4599 0,'0'0'1,"0"0"1,-50 0 7,-16 0 1,-46-4 0,-49-12-1,-13-9 2,25-8-3,21 0 1</inkml:trace>
    </iact:actionData>
  </iact:action>
  <iact:action type="add" startTime="177112">
    <iact:property name="dataType"/>
    <iact:actionData xml:id="d32">
      <inkml:trace xmlns:inkml="http://www.w3.org/2003/InkML" xml:id="stk32" contextRef="#ctx0" brushRef="#br0">20412 3974 0,'0'0'8,"87"-107"2,37-18 0,33-24-1,13 0 1,-30 58-1,-16 33 1,-8 33-1,-12 25 0,-1 42 0,1 41 1,3 49-1,-20 25 1,-17 9 0,-12 0-1,-21-26 0,-16-15 1,-21-26 0,-25 0-1,-57 9 0,-59-17 0,-83-21 1,-20-45-1,-4-54 0</inkml:trace>
    </iact:actionData>
  </iact:action>
  <iact:action type="add" startTime="181982">
    <iact:property name="dataType"/>
    <iact:actionData xml:id="d33">
      <inkml:trace xmlns:inkml="http://www.w3.org/2003/InkML" xml:id="stk33" contextRef="#ctx0" brushRef="#br0">11285 10619 0,'0'0'2,"0"0"1,0 0 5,0 0 1,0 0 1,0 0-1,0 0 1,0 0-1,0 0 1,0 0-1,-42 38 0,38-34 1,4 0-1,0 0 0,0 0 1,0 0-1,0 1 0,0-1 1,0 0-1,0 0 0,0-4 1,0 0-1,0 0 0,0 0 1,46 33-1,-30-29 1,5 0-1,4-4 1,8 0-1,-8-4 0,12 0 0,0 0 0,0 0 1,1 4 0,-1 0-1,-4 0 0,0 0 1,4 4-1,1 0 1,3 0 1,4 0-2,5 0 1,0-4-1,4-4 2,-1 0-3,5-4 2,-4 0-1,0-5-1,-5 5 4,-3 0-5,-5 4 3,-3-1-1,-1 5 2,4 0-3,5 0 1,12 0 1,12-4-1,4-4 1,1-4-1,-9-1 1,-12 1-1,-9 3 0,-3 1 0,-5 4 0,0 4 1,9 0-1,8 4 1,8 0-1,8 0 1,4 1-1,-7-5 0,-1-5 0,-8-3 0,-9 0 1,-7 4-1,-5 0 2,-8-1-3,0 1 2,0 4-1,-8 0 0,8 0 1,-1 4-1,1 1 0,5-1 1,-10 0 0,1 0-2,0 0 2,-4-4-1,-5 0 0,-3 0-1,-1 0 1,-4 0 1,1 0-1,-1 0 0,-4 0 0,4 0 1,-8 0-1,4 0 0,1 0 1,-1 0-1,-4 0 0,0 0 1,0 0-1,0 0 0,0 0 0,0 0 1,0 0 0,0 0-1,0 0 0,-95-16 1,70 11-1,-8 5 1,-13 5-1,-20 7 0,-17 0 1,-4 1-1,5-9 1,7-4-1,1 0 0,-5 4 1,-8 9-1,-8 3 0,0 1 1,4-5-1,8-4 0,9-3 1,-1-1-1,-8 4 0,-12 4 1,-4 5-1,-9-1 0,9 1 1,4 0-1,0-1 0,0 5 1,-13 0-1,0-5 0,9-3 1,8-5-1,4 0 1,9 0 0,-1 5-2,0-1 2,5 1-1,4-1 0,7-4 0,18-4 1,8 1-1,12-1 1,4-4-1,9 0 0,4 0 0,3 0 3,1 0-5,4 0 2,0 0 1,0 0-1,0 0 1,0 0-1,0 0 0,0 0 0,100-25 1,-67 17 0,8-1-1,5 1 0,7 4 1,9 0-2,13 0 2,8-5 0,8 1-1,8 0 0,0 0 1,5-1-1,-9 5 1,17 0-1,12 0 0,4-4 1,4-1-1,-3 1 0,3 0 1,0-1-1,1 1 0,3 4 1,9 0-1,21-9 0,20-16 1,16-20-1</inkml:trace>
    </iact:actionData>
  </iact:action>
  <iact:action type="add" startTime="203493">
    <iact:property name="dataType"/>
    <iact:actionData xml:id="d34">
      <inkml:trace xmlns:inkml="http://www.w3.org/2003/InkML" xml:id="stk34" contextRef="#ctx0" brushRef="#br0">7387 12582 0,'0'0'2,"0"0"1,0 0 6,0 0 0,0 0 1,0 0-1,0 0 0,0 0 1,0 0-1,0 0 0,42 0 1,-34 0-1,4 0 0,5 0 1,4 0-1,12 0 0,12 0 1,-3 0-1,11 4 2,-3-4-3,-4 0 1,-1 0 0,-4 0 3,1-4-3,-5 0 2,0 0-2,1 0 0,3-1 0,0 1 0,9-4 1,0 0-1,3-1 2,5 5-2,-4 0 0,0 0 0,-9 4 0,-3 0 0,-9 0 1,0 0-1,-4 0 1,0 0 0,-4 0-1,0 0 0,-1 0 0,-3 0 0,4 0 1,0 0-1,12-4 1,4 0-1,17 0 1,8-1-1,5 5 0,7 0 0,-16 0 1,0 0-1,-8 0 1,-4 0 0,-5 0-2,5 0 2,12 0-1,8-4 0,17 0 1,8 4-1,-3 0 1,-14 0-1,-12 0 1,-8 0-2,0 0 2,8-4 0,13-4-2,12-1 3,4 5-3,-8 0 3,-8 4-3,-9 0 2,-8 0-2,0 0 2,-12-4-1,4-4 1,3-1-1,6 1 1,-1 0-1,4 4 0,-8 4 1,0 4-1,0 0 0,-13 0 0,1 0 1,-5 0 1,-4 1-3,0-1 1,1-4 0,3 0 0,9-4 1,8-5-1,8 1 1,4 0-1,-4 4 2,-4 4-3,-4 4 1,-4 0 1,-4 0-1,-1 0 1,-7-4-1,3 0 1,5-4-1,0-4 1,7-1-1,10 1 0,-1 4 1,-4 4-2,0 4 2,-4 0-1,0 0 2,0 1-3,-4-5 1,-1 0 1,5-5-1,4-3 0,5 0 1,-1 4-1,-4 0 1,0 4-1,-4 0 0,-4 4 0,-1 0 0,1 0 1,-4 0 2,-1-4-6,1 0 5,8-4-4,0-4 5,8-1-1,4 5-4,-7 0 3,-6 4-1,-7 0 2,-9 0-3,-7 0 2,-5 4-2,-9-4 2,1 0 0,-5 0-2,1 0 0,0 4 1,7 1 0</inkml:trace>
    </iact:actionData>
  </iact:action>
  <iact:action type="add" startTime="207233">
    <iact:property name="dataType"/>
    <iact:actionData xml:id="d35">
      <inkml:trace xmlns:inkml="http://www.w3.org/2003/InkML" xml:id="stk35" contextRef="#ctx0" brushRef="#br0">7003 12346 0,'0'0'8,"0"0"0,0 0 1,0 0 0,0 0 1,0 0-1,0 0 1,0 0-1,0 0 0,0 0 1,45-12-1,-37 7 1,1 1-1,3 0 0,0 4 0,1-4 1,3 0-1,5 0 1,0 0-1,4-1 1,-1 1-1,1 0 0,4 0 1,0 0-1,-4 0 0,4 0 1,-4-1-1,0 1 1,4 0-1,-13 4 2,5 0-3,-1 0 2,1 0-2,0 0 2,4 0-1,0 0 1,3 0 0,1 0-1,0 0 0,-4-4 1,0 4-1,4 0 0,-8-4 1,4 0-1,3 0 0,1-1 1,9 1-1,-9 0 0,0 0 1,0 0-1,0 0 0,-1 0 1,1-1-1,-4 5 1,0 0-1,-4 0 0,-1 0 1,-3 0-2,0 0 2,-1 0 0,1 0-1,-1 0 0,1 0 0,3 0 1,-11 0-1,3 0 0,1 0 1,-1 0-1,0 0 1,5 0-1,-5 0 0,5 0 1,-5 0-1,1 0 0,3 0 1,1 0-1,-1 0 0,1 0 1,-1 0-1,1-4 1,0 0-1,3 0 1,5 0-1,0 0 0,4 0 1,0-1-1,0 1 0,-4 0 1,4 4-1,-9 0 0,1 0 1,0 0-1,-5 0 1,1 0-2,-1 0 2,1 0-1,-5 0 1,1 0-1,-1 0 0,0 0 1,1 0-1,-1 0 0,1 0 1,-1 0-1,1 0 1,-1 0-2,4 4 2,5 0 0,4 1-1,-8-5 0,3 0 1,5 4-1,0 0 1,0-4-1,-5 0 0,1 0 1,4 0-1,0 0 1,4 0-1,0 0 0,4 0 1,4 0-1,0 0 0,0 0 0,-3 0 1,-1 4-1,-4 0 0,0 0 1,0 0-1,0 1 0,-1-1 0,1 0 1,0 0-1,0 0 1,0-4-1,-4 0 1,0 0-1,-4 0 1,-1 0-2,1 0 2,0 0 0,-1 0-1,5 0 0,-8 0 0,3 0 0,5 0 1,0 0 0,4 0-1,0 0 0,0 0 1,0 0-1,0 0 0,0 0 1,0 0-1,0 0 0,0 0 1,0 4-1,0 0 0,0 1 1,4-1-1,0 0 0,-4-4 1,0 4-1,0 0 0,0-4 0,0 0 1,0 0-1,0 0 1,0 0-1,-1 0 1,1 0-1,0 0 0,5 0 0,-6 0 1,1 0-1,0 0 0,0 0 1,0 0 1,0 0-1,0 0-1,0 0 0,0 0 1,0 0-1,4 0 0,4 0 0,1 4 1,-5-4-1,0 4 0,0 1 1,4-1 0,5 0-1,-1-4 0,4 0 2,5 4-3,-4-4 1,-1 0 1,1 0-1,-5 0 0,0 0 1,5 0 1,-1 4-3,5 4 1,8 5 0</inkml:trace>
    </iact:actionData>
  </iact:action>
  <iact:action type="add" startTime="213354">
    <iact:property name="dataType"/>
    <iact:actionData xml:id="d36">
      <inkml:trace xmlns:inkml="http://www.w3.org/2003/InkML" xml:id="stk36" contextRef="#ctx0" brushRef="#br0">11682 12280 0,'0'0'1,"0"0"3,0 0 4,0 0 1,0 0 1,0 0-1,0 0 1,-58-9-1,21 5 1,-5 0-1,-3 4 1,3 0-1,1 0 0,4 0 0,0 0 1,4-4-1,-5 0 0,5 0 3,-8-5-2,4 1-1,-5-8 0,5-1 1,0-4 2,0 1-5,3-1 3,5 0-1,0 1 1,5-1-1,-1 0 0,0-4 1,-4-4-1,0-4 1,4-4-1,0-5 0,5 1 0,-5 4 1,13 4-1,3 4-1,1 0 3,4 4-3,0 0 3,0 0-3,-1 0 2,5-4-1,-4 0 0,4 0 0,0 0 1,0 0-1,4-8 0,5-4 2,3-5-3,5 1 2,-1-1-1,5 5 4,0 4-8,-5 3 5,1 10 0,-1 3-2,1 0 2,-1 5-1,5-1 0,4 0 0,4 1 1,0 3-1,4 1 1,4 0 1,0 3-5,5 1 4,3 4 0,9 4-1,4 4 1,0 4-1,0 5 2,-4-1-3,-5 5 2,-3-1-2,-9 1 2,-4-1 0,-4 1-1,0 4 1,4 4-1,4 4 1,1 4-1,7 0 0,1 4 0,-1 0 1,-8-4 0,-4-4-2,-8-4 3,-4-4-3,-5-5 2,-3 1-1,-5-5 0,0 1 0,1-1-1,-5 1 1,0-5 0,0 4 1,0 1-1,0-1 1,1 1 0,-1-1 0,0 5-1,-4 3 0,-4 5 1,-9 12-1,-7 13 1,-5 8-1,-4-4 0,0-4 0,0-13 1,4-4-1,0 0 0,0-4 1,5 0-1,3-4 0,9-13 0,8-12 0</inkml:trace>
    </iact:actionData>
  </iact:action>
  <iact:action type="add" startTime="232208">
    <iact:property name="dataType"/>
    <iact:actionData xml:id="d37">
      <inkml:trace xmlns:inkml="http://www.w3.org/2003/InkML" xml:id="stk37" contextRef="#ctx0" brushRef="#br0">13353 11841 0,'0'0'2,"0"0"-1,0 0 19,0 0-18,0 0 4,0 0 3,0 0 1,0 0-1,0 0 0,96-8 1,-1-1-1,29-3 1,37 8 1,9 4-1,49 20-1,25 9 1,21 4 0,25 1 1</inkml:trace>
    </iact:actionData>
  </iact:action>
  <iact:action type="add" startTime="237219">
    <iact:property name="dataType"/>
    <iact:actionData xml:id="d38">
      <inkml:trace xmlns:inkml="http://www.w3.org/2003/InkML" xml:id="stk38" contextRef="#ctx0" brushRef="#br0">22286 13824 0,'0'0'2,"0"0"0,0 0 7,0 0 1,0 0-1,0 0 1,-46 0-1,5 4 0,-17 4 0,-4 9 1,8 4 0,17-1-1,16 9 2,21 4-3,17 13 1,33 24 1,28 13-1,17 0 0,0 0 2,-12-4 0,-17-1-1,-20-7-1,-21-13 0,-21-21 0,-25 0 0,-41 9 0,-45-1 1,-34-12-1,4-33 0,-3-41 0</inkml:trace>
    </iact:actionData>
  </iact:action>
  <iact:action type="add" startTime="242865">
    <iact:property name="dataType"/>
    <iact:actionData xml:id="d39">
      <inkml:trace xmlns:inkml="http://www.w3.org/2003/InkML" xml:id="stk39" contextRef="#ctx0" brushRef="#br0">20710 15642 0,'0'0'2,"0"0"0,45-25 7,30-8 0,53-13 1,25 1-1,-4 11 3,-42 18-4,-32 3 1,-25 9 1,-13 4-1,-12 4 0,8 13 0,4 16 1,-4 33-1,-16 34 1,-38 36-1,-45 30 0,-29-5 1,-9-24-1,5-29 1,33-34-1,20-24 0,17-13 1,17-16-1,12-9 0,16-3 1,30-9-1,86-25 0,112-50 1,58-41-1</inkml:trace>
    </iact:actionData>
  </iact:action>
  <iact:action type="add" startTime="251016">
    <iact:property name="dataType"/>
    <iact:actionData xml:id="d40">
      <inkml:trace xmlns:inkml="http://www.w3.org/2003/InkML" xml:id="stk40" contextRef="#ctx0" brushRef="#br0">17859 16080 0,'0'0'2,"0"0"1,0 0 6,0 0 1,0 0-1,-25-41 0,4 25 1,-8-1-1,-12-4 0,-17 1 0,-20-1 1,-13 4-1,-5 5 1,10 4-1,11 3 0,9 5 1,12 5-1,9-1 1,11 0-1,10 0 0,3 0 1,4-4-1,5 0 0,0 0 1,-1 4-1,5 0 1,0 1-1,-1-1 0,5 0 0,0 0 1,0 0-1,4 0 0,0-4 1,21 33 0,8 1-1,16 7 0,9 4 0,0 1 0,-9-5 1,-8-3 0,1-1-1,-1 8 0,0 5 0,0 4 1,-4 0-1,-8-5 0,-4 1 1,-4-4-1,-5-1 1,0 1-1,1-1 0,3 1 1,-3-1-1,-1-7 0,1-5 1,-5-4-1,0-4 1,-4-5-1,-4-3 0,0-5 1,-4 1-1,0-1 0,-4 1 0,-9 3 1,-8 1-1,-12-1 1,-4 1-1,-5-5 1,1-3-1,-1-5 0,5-4 1,-13-21-1,-20-54 0</inkml:trace>
    </iact:actionData>
  </iact:action>
  <iact:action type="add" startTime="254941">
    <iact:property name="dataType"/>
    <iact:actionData xml:id="d41">
      <inkml:trace xmlns:inkml="http://www.w3.org/2003/InkML" xml:id="stk41" contextRef="#ctx0" brushRef="#br0">16419 15530 0,'0'0'1,"0"0"2,0 0 6,0 0 0,0 0 1,0 0-1,0 0 1,0 0-1,0 0 0,37 41 1,-37-20 0,-4 8-1,-4 16 0,-4 34 0,-1 37 1,-12 37 1,1 38-2,3-1 0,4-12 0,9-16 1,4-22-1,0-32 1,4-29-1,4-17 0,0-4 1,4 0-1</inkml:trace>
    </iact:actionData>
  </iact:action>
  <iact:action type="add" startTime="255433">
    <iact:property name="dataType"/>
    <iact:actionData xml:id="d42">
      <inkml:trace xmlns:inkml="http://www.w3.org/2003/InkML" xml:id="stk42" contextRef="#ctx0" brushRef="#br0">18405 15170 0,'0'0'7,"0"0"2,0 0 0,0 0 1,0 0-1,0 0 1,0 0-1,0 0 1,0 0-1,-41 4 1,37 4-1,-1 9 1,1 24-1,0 29 0,4 21 1,8 17-1,-3 0 2,-1 16-2,0 21 0,-4 12 1,-4 21-1,0 13 0,-1-1 0,1-8 1,4-28-1,4-34 0,1-13 1,-1-3-1,0-5 1,0-8-1,0-20 1,0-26-2,0-24 2</inkml:trace>
    </iact:actionData>
  </iact:action>
  <iact:action type="add" startTime="259469">
    <iact:property name="dataType"/>
    <iact:actionData xml:id="d43">
      <inkml:trace xmlns:inkml="http://www.w3.org/2003/InkML" xml:id="stk43" contextRef="#ctx0" brushRef="#br0">16221 17588 0,'0'0'2,"0"0"1,0 0 6,-50-9 2,33 5-3,5 0 1,4 0 1,-1 0-1,1-5 0,4 5 1,4 0 0,0 4-2,0 0 2,0 0-1,124-25 0,0 21 1,54 4-1,37-4 2,46-4-1,8 4 0,-13-5-1,5 1 0,-4-4 1,11-9 0,14-12-1</inkml:trace>
    </iact:actionData>
  </iact:action>
  <iact:action type="add" startTime="263569">
    <iact:property name="dataType"/>
    <iact:actionData xml:id="d44">
      <inkml:trace xmlns:inkml="http://www.w3.org/2003/InkML" xml:id="stk44" contextRef="#ctx0" brushRef="#br0">15021 17070 0,'0'0'2,"0"0"-1,0 0 9,0 0-1,0 0 1,0 0-1,45-4 1,-12 0-1,9 4 1,3 4-1,5 8 1,-5 5-1,5 8 0,-4 4 1,-5 4-1,-4 0 3,0 0-5,1 0 2,-1 0 1,4 5 0,1-1-1,-5 4 1,-8 1-2,-13-1 2,-7 5 0,-13 3-2,-13 13 4,-8 0-4,-8 1 1,-4-10 0,-5 1 1,-3-4-1,-1-5 0,-3 1 2,3-5-2,5-8 0,4-4 1,8-8 0,4 0-2,4 0 1,5-5 2,-1 1-2,5-1 0,8 1-1,-9-5 2,5 1 0,4-5-1,0 0 0,4 1 0,0-5 1,0 0-1,0 0 1,4 0-1,0 0 0,0 0 3,0 0-5,9 1 2,-9-1 0,12 0 1,13 0 0,25-4-1,33 4 0,16-4 1,-3 0 0,-22 0-2,-20-4 1,0 0 2,8-4-3</inkml:trace>
    </iact:actionData>
  </iact:action>
  <iact:action type="add" startTime="271089">
    <iact:property name="dataType"/>
    <iact:actionData xml:id="d45">
      <inkml:trace xmlns:inkml="http://www.w3.org/2003/InkML" xml:id="stk45" contextRef="#ctx0" brushRef="#br0">21119 17190 0,'0'0'1,"0"0"1,-58-37 7,4 8 1,-16-4-1,-4-5 0,-1-3 1,13 0 1,8-1-3,9-3 1,3-13 1,5-29-1,-17-42 0,1-40 1,-1-26-1,8 17 1,13 25-1,8 29 0,5 16 0,7 13 1,9 0-1,12-17 1,13-21 0,12-12-1,9 0 0,-1 17 0,5 16 1,-5 21 0,-8 13-1,4 7 1,0-3-1,1-1 1,3 5-2,0-1 2,5 5 0,16-4-1,13-1 0,16 1 0,4 4 1,0-1-1,4 1 1,0 4-1,1 0 1,-5 12-2,8 13 2,17 4-1,17 0 0,-5 0 0,-16 8 2,-17 8-3,-8 13 2,9 8-1,3 5 1,5 7-1,-1 5 0,-7 12 0,-5 13 2,-8 7-2,-5 5 0,-7 4 0,-5 9 0,-4 7 1,-4 9 0,-12 9-2,-9-1 2,-12-4 0,-4 0-1,0-4 0,0 0 1,-4 0-1,-9-8 0,-8-9 0,-4-8 0,-4 0 0,-4-4 1,-5-4 0,1-4 0,-1-1-1,1 9 0,-4 13 0,-9 20 1,-4 8-1,-4 0 0,4-7 1,-13-6-1,1 1 1,-5 5-1,1-6 2,-5-7 0,1 0-2,-9 8 1,-9 8-2,-3 0 2,0 0-2,-5 5 2,9-5 0,0 0-1,-4 0 0,-1-8 1,-7 0-1,-5 0 0,-4-4 1,-4-8-2,0-5 1,-4-12-1,-4-4 2,-21-9-1,-29-3 0,-54-13 1,-70-9-2</inkml:trace>
    </iact:actionData>
  </iact:action>
  <iact:action type="add" startTime="278459">
    <iact:property name="dataType"/>
    <iact:actionData xml:id="d46">
      <inkml:trace xmlns:inkml="http://www.w3.org/2003/InkML" xml:id="stk46" contextRef="#ctx0" brushRef="#br0">18831 4032 0,'0'0'1,"0"0"3,0 0 4,0 0 1,0 0 1,0 0-1,0 0 1,0 0-1,0 0 0,66-25 1,-16 34-1,20 7 0</inkml:trace>
    </iact:actionData>
  </iact:action>
  <iact:action type="add" startTime="278611">
    <iact:property name="dataType"/>
    <iact:actionData xml:id="d47">
      <inkml:trace xmlns:inkml="http://www.w3.org/2003/InkML" xml:id="stk47" contextRef="#ctx0" brushRef="#br0">19646 4388 0,'0'0'2,"0"0"6,0 0 2,0 0 0,21 42-1,-13-26 1,1 5-1,-1 0 0,0 3 1,5 14-1,3 16 1,1 20-1,-5 17 1,-8 0-1,-4-12 1,-8-9-1,-9-8 1,-7-4-1,-14-8 0,-7-4 1,-13-5-1,-8 0 0,-9 1 1,1-5-1,7-12 0,18-13 1,7-8-1,14-4 0,3-4 1</inkml:trace>
    </iact:actionData>
  </iact:action>
  <iact:action type="add" startTime="279614">
    <iact:property name="dataType"/>
    <iact:actionData xml:id="d48">
      <inkml:trace xmlns:inkml="http://www.w3.org/2003/InkML" xml:id="stk48" contextRef="#ctx0" brushRef="#br0">21392 5183 0,'0'0'8,"0"0"0,-25-41 1,5-1 1,-9-24 0,-13-17-1,-11-8 0,-1 4 2</inkml:trace>
    </iact:actionData>
  </iact:action>
  <iact:action type="add" startTime="279734">
    <iact:property name="dataType"/>
    <iact:actionData xml:id="d49">
      <inkml:trace xmlns:inkml="http://www.w3.org/2003/InkML" xml:id="stk49" contextRef="#ctx0" brushRef="#br0">20714 3883 0,'0'0'8,"-9"-74"2,1-1-1,4-24 0,0-9 1,8 25-1,8 0 1,22 1 1,32-26 0,33-16-2,4 24 0,-11 34 0,7 25 1,8 16-1,22 17 0,15 24 0,-3 26 1,0 32 0,-9 1-1,1-1 0,-9-8 1,-17 1-1,-20 32 0,-29 9 1,-21 8-1,-24-17 0,-13-16 0,-29 24 0,-37 51 0,-38 7 2,-32 9-2,16-70 2,8-26-3,-8-3 2,-4-5-1,8-3 1,21-14-2,24-19 2,26-22-2,20-12 1</inkml:trace>
    </iact:actionData>
  </iact:action>
  <iact:action type="add" startTime="281302">
    <iact:property name="dataType"/>
    <iact:actionData xml:id="d50">
      <inkml:trace xmlns:inkml="http://www.w3.org/2003/InkML" xml:id="stk50" contextRef="#ctx0" brushRef="#br0">22551 9771 0,'0'0'9,"0"0"-2,0 0 3,0 0-1,0 0 0,0 0 1,-46-9-1,26 5 1,-9-4-1,-9 4 0,-3 0 1,-5 0-1,1 4 0,4 4 1,-5 8-1,5 13 0,-5 16 1,5 21 0,4 13 2,3 12-2,10 0-1,7 0 0,9-4 1,8-5-2,4-3 1,0-1 1,4 1-1,1-5 0,-1-8 1,0-8 0</inkml:trace>
    </iact:actionData>
  </iact:action>
  <iact:action type="add" startTime="281686">
    <iact:property name="dataType"/>
    <iact:actionData xml:id="d51">
      <inkml:trace xmlns:inkml="http://www.w3.org/2003/InkML" xml:id="stk51" contextRef="#ctx0" brushRef="#br0">21653 10417 0,'0'0'6,"0"0"4,0 0 0,0 0-1,0 0 0,12 70 1,-3 13-1,-1 33 0,-4 8 1,0-12 0,-4-13-1,0-16 0,-4-4 1,-4-13-1</inkml:trace>
    </iact:actionData>
  </iact:action>
  <iact:action type="add" startTime="282088">
    <iact:property name="dataType"/>
    <iact:actionData xml:id="d52">
      <inkml:trace xmlns:inkml="http://www.w3.org/2003/InkML" xml:id="stk52" contextRef="#ctx0" brushRef="#br0">24193 9767 0,'0'0'6,"0"0"3,25 41 1,4 21-1,17 37 1,11 30-1,-3-5 2,-8-12 1,-17-9-4,-13-8 2,-7-8-2,-22-4 2,-8 4-1,-12-12 0,-8-9 1</inkml:trace>
    </iact:actionData>
  </iact:action>
  <iact:action type="add" startTime="282321">
    <iact:property name="dataType"/>
    <iact:actionData xml:id="d53">
      <inkml:trace xmlns:inkml="http://www.w3.org/2003/InkML" xml:id="stk53" contextRef="#ctx0" brushRef="#br0">24582 11033 0,'0'0'7,"0"0"2,0 0 1,-8 83-1,4-8 0,-5 16 1,1-4-1,-4-4 1,-13-5 0,-16-3 2</inkml:trace>
    </iact:actionData>
  </iact:action>
  <iact:action type="add" startTime="282816">
    <iact:property name="dataType"/>
    <iact:actionData xml:id="d54">
      <inkml:trace xmlns:inkml="http://www.w3.org/2003/InkML" xml:id="stk54" contextRef="#ctx0" brushRef="#br0">21930 11721 0,'0'0'6,"0"0"3,0 0 1,0 0-1,0 0 1,0 0-1,0 0 0,0 0 4,46-25-7,-17 25 3,8 0 1,21 0 0,25 0-1,36 4 0,35 0 2,32 9-1,8-5 0,-3 0-1,-18-4 0,-7-4 5,-9-4-9,-16 0 6,-9 0-3,-4 0 1</inkml:trace>
    </iact:actionData>
  </iact:action>
  <iact:action type="add" startTime="285192">
    <iact:property name="dataType"/>
    <iact:actionData xml:id="d55">
      <inkml:trace xmlns:inkml="http://www.w3.org/2003/InkML" xml:id="stk55" contextRef="#ctx0" brushRef="#br0">20325 17049 0,'0'0'7,"0"0"2,0 0 2,0 0-3,0 0 2,0 0-1,0 0 0,0 0 1,41 13-1,5-1 0,28 5 1,30-1-1,20 1 1,25 4 0,24-1-1,14-3 0,3-9 0,0-16 1,-4-13-1,-24-12 1,-30-8-1,-32-9 0,-18-4 1,9-12-1,21-21 0,25-33 1,-1-25-1,1-12 0,-17-1 1,-34 13-1,-11 9 0,-25 3 1,-17 17 0,-4 9-1,-5 7 0,-3 1 0,-4-13 1,3-33-1,1-33 0,0-37 1,-5 12-1,-3 25 0,-9 33 1,0 33-1,0 25 1,-4 21-1,-4 4 0,0 4 0,-9-8 1,-7-9-1,-13-3 1,-13-1-1,-20-4 0,-33 9 1,-54 16-1,-54 24 1,-33 39-1,-58 61 0,-29 75 1,54 61-1,54 63 0,90-16 1,80-17-1,49-21 0,82 12 1,117 5-1</inkml:trace>
    </iact:actionData>
  </iact:action>
  <iact:action type="add" startTime="286983">
    <iact:property name="dataType"/>
    <iact:actionData xml:id="d56">
      <inkml:trace xmlns:inkml="http://www.w3.org/2003/InkML" xml:id="stk56" contextRef="#ctx0" brushRef="#br0">3428 15712 0,'0'0'8,"0"0"0,0 0 1,0 0 1,0 0 0,0 70-1</inkml:trace>
    </iact:actionData>
  </iact:action>
  <iact:action type="add" startTime="288027">
    <iact:property name="dataType"/>
    <iact:actionData xml:id="d57">
      <inkml:trace xmlns:inkml="http://www.w3.org/2003/InkML" xml:id="stk57" contextRef="#ctx0" brushRef="#br0">6614 15509 0,'0'0'6,"-75"29"3,-45 21 1,-58 33 0,-37 53 0,12 30 2,54-9-3,42-24 1,49-38-2,21-25 2,16-8-1,13 0 0,8 9 0,16 16 0</inkml:trace>
    </iact:actionData>
  </iact:action>
  <iact:action type="add" startTime="288259">
    <iact:property name="dataType"/>
    <iact:actionData xml:id="d58">
      <inkml:trace xmlns:inkml="http://www.w3.org/2003/InkML" xml:id="stk58" contextRef="#ctx0" brushRef="#br0">5526 17256 0,'0'0'7,"0"0"3,28 50-1,1 37 1,0 37 0,-16 0-1,-13-28 2,-4-18 1,-9 1-4,1 0 2,4-5-1</inkml:trace>
    </iact:actionData>
  </iact:action>
  <iact:action type="add" startTime="288689">
    <iact:property name="dataType"/>
    <iact:actionData xml:id="d59">
      <inkml:trace xmlns:inkml="http://www.w3.org/2003/InkML" xml:id="stk59" contextRef="#ctx0" brushRef="#br0">14950 15240 0,'0'0'6,"0"0"3,0 0 1,0 0 0,58 33-1,25 29 0,49 42 0,46 28 2,13 9 1,-26-17-3,-20 5 1,-29-14-2,-17-3 3,-29-21-3,-28-12 2,-21-4-1,-21 3-1</inkml:trace>
    </iact:actionData>
  </iact:action>
  <iact:action type="add" startTime="288950">
    <iact:property name="dataType"/>
    <iact:actionData xml:id="d60">
      <inkml:trace xmlns:inkml="http://www.w3.org/2003/InkML" xml:id="stk60" contextRef="#ctx0" brushRef="#br0">16034 16660 0,'0'0'7,"0"0"2,0 91 1,13 50-1,7 70 1,-3 13 0,0-26 1,-1-40-1,-8-34-2,1-21 4</inkml:trace>
    </iact:actionData>
  </iact:action>
  <iact:action type="add" startTime="289696">
    <iact:property name="dataType"/>
    <iact:actionData xml:id="d61">
      <inkml:trace xmlns:inkml="http://www.w3.org/2003/InkML" xml:id="stk61" contextRef="#ctx0" brushRef="#br0">7942 15894 0,'0'0'6,"0"0"3,0 0 1,0 0-1,0 0 1,-79 21-1,-12 29 1,-62 49-1,-29 50 2,29 12-3,29-3 2</inkml:trace>
    </iact:actionData>
  </iact:action>
  <iact:action type="add" startTime="289882">
    <iact:property name="dataType"/>
    <iact:actionData xml:id="d62">
      <inkml:trace xmlns:inkml="http://www.w3.org/2003/InkML" xml:id="stk62" contextRef="#ctx0" brushRef="#br0">7044 16722 0,'0'0'8,"0"0"1,0 0 0,58 124 0,-4 54 1,-1 50 0,-7 0-1,-17-42 1,-21-53-1,-4-38 0,-4-33 1,0-21-1,0-12 0</inkml:trace>
    </iact:actionData>
  </iact:action>
  <iact:action type="add" startTime="290246">
    <iact:property name="dataType"/>
    <iact:actionData xml:id="d63">
      <inkml:trace xmlns:inkml="http://www.w3.org/2003/InkML" xml:id="stk63" contextRef="#ctx0" brushRef="#br0">9233 16027 0,'0'0'7,"0"0"2,0 0 1,41-9-1,-16 26 1,29 33-1,16 45 0,0 41 0,-16 18 2,-21-14 0,-20-15-1,-9-26-2,-13-4 2</inkml:trace>
    </iact:actionData>
  </iact:action>
  <iact:action type="add" startTime="290440">
    <iact:property name="dataType"/>
    <iact:actionData xml:id="d64">
      <inkml:trace xmlns:inkml="http://www.w3.org/2003/InkML" xml:id="stk64" contextRef="#ctx0" brushRef="#br0">9845 17082 0,'0'0'9,"-12"58"0,-9 21 1,-8 49-1,0 30 1,4 16 1,9-17-3,7-25 1,13-36 1,13-30-1</inkml:trace>
    </iact:actionData>
  </iact:action>
  <iact:action type="add" startTime="295493">
    <iact:property name="dataType"/>
    <iact:actionData xml:id="d65">
      <inkml:trace xmlns:inkml="http://www.w3.org/2003/InkML" xml:id="stk65" contextRef="#ctx0" brushRef="#br0">8215 17033 0,'0'0'1,"0"0"3,0 0 4,0 0 2,0 0-1,0 0 0,-54 0 0,17 16 1,-25 34 0,-4 37-1,24 21 0,38-17 0,16-9 2,26-11-2,15-13 0,14-21 0,-1-20 1,-8-17-1,0-13 0,-5-16 1,-3-4-1,-21-4 1,-8 0-1,-5-5 0,1-7 1,-5-9-1,-3-17 1,-9-4-1,-21 1 0,-25-1 0,-20 13 1,-12 16-1,-9 13 0,12 12 1,21 8-1,17 13 0</inkml:trace>
    </iact:actionData>
  </iact:action>
  <iact:action type="add" startTime="296059">
    <iact:property name="dataType"/>
    <iact:actionData xml:id="d66">
      <inkml:trace xmlns:inkml="http://www.w3.org/2003/InkML" xml:id="stk66" contextRef="#ctx0" brushRef="#br0">9129 17467 0,'0'0'8,"0"0"0,0 0 2,0 0-1,-37 54 1,4 17-1,-17 28 0,-12 13 0,-8-13 2,-9-16-3,1-21 2</inkml:trace>
    </iact:actionData>
  </iact:action>
  <iact:action type="add" startTime="296283">
    <iact:property name="dataType"/>
    <iact:actionData xml:id="d67">
      <inkml:trace xmlns:inkml="http://www.w3.org/2003/InkML" xml:id="stk67" contextRef="#ctx0" brushRef="#br0">9506 16644 0,'0'0'7,"0"0"2,0 0 0,-33 58 1,-30 82-1,-48 158 2,-22 67-3,34-55 2,29-74-1,33-83 1,24-49-1,21-30 0,25-20 0,30-21 1,11-33-1,34-29 0,7-29 1,-28-8-1,-33 17 1,-33 11-1,-13 9 0,-16 9 0,-21-1 1,-33 4-1,-42 17 1,-28 25-1,-5 21 0</inkml:trace>
    </iact:actionData>
  </iact:action>
  <iact:action type="add" startTime="296852">
    <iact:property name="dataType"/>
    <iact:actionData xml:id="d68">
      <inkml:trace xmlns:inkml="http://www.w3.org/2003/InkML" xml:id="stk68" contextRef="#ctx0" brushRef="#br0">10627 18039 0,'0'0'7,"0"0"2,0 0 0,-62 58 1,-75 91-1,-70 87 2,1 4 0</inkml:trace>
    </iact:actionData>
  </iact:action>
  <iact:action type="add" startTime="297104">
    <iact:property name="dataType"/>
    <iact:actionData xml:id="d69">
      <inkml:trace xmlns:inkml="http://www.w3.org/2003/InkML" xml:id="stk69" contextRef="#ctx0" brushRef="#br0">11972 16312 0,'0'0'7,"0"0"2,0 0 0,0 0 1,0 0-1,0 0 1,-133 96-1,-41 36 0,-37 58 2,54-16 0</inkml:trace>
    </iact:actionData>
  </iact:action>
  <iact:action type="add" startTime="297289">
    <iact:property name="dataType"/>
    <iact:actionData xml:id="d70">
      <inkml:trace xmlns:inkml="http://www.w3.org/2003/InkML" xml:id="stk70" contextRef="#ctx0" brushRef="#br0">11173 17285 0,'0'0'8,"0"0"1,-4 87 1,12 37-1,9 83 1,3-8 0,-7-41-1,-1-51 0,-8-49 0,0-33 1</inkml:trace>
    </iact:actionData>
  </iact:action>
  <iact:action type="add" startTime="298017">
    <iact:property name="dataType"/>
    <iact:actionData xml:id="d71">
      <inkml:trace xmlns:inkml="http://www.w3.org/2003/InkML" xml:id="stk71" contextRef="#ctx0" brushRef="#br0">11972 16768 0,'0'0'8,"0"0"0,0 0 2,53 8-1,1-4 0,0 4 1,0-3-1,-13-1 0,-8 0 1,-8 0-1,-8 0 1,-5 4-1,-8 17 0,-8 25 1,-25 70-1,-37 87 2,-13 4-3,17-41 2,12-54-1,30-46 0,7-32 1,13-30-1,0-8 0</inkml:trace>
    </iact:actionData>
  </iact:action>
  <iact:action type="add" startTime="298316">
    <iact:property name="dataType"/>
    <iact:actionData xml:id="d72">
      <inkml:trace xmlns:inkml="http://www.w3.org/2003/InkML" xml:id="stk72" contextRef="#ctx0" brushRef="#br0">12708 17459 0,'0'0'7,"0"0"2,0 0 1,-8 50-1,4-17 0,4 13 2,0-1-2</inkml:trace>
    </iact:actionData>
  </iact:action>
  <iact:action type="add" startTime="298560">
    <iact:property name="dataType"/>
    <iact:actionData xml:id="d73">
      <inkml:trace xmlns:inkml="http://www.w3.org/2003/InkML" xml:id="stk73" contextRef="#ctx0" brushRef="#br0">13817 16768 0,'0'0'6,"0"0"11,0 0-16,0 0 9,0 0-1,0 0 1,0 0-1,-21-50 0,13 29 1,-5-3-1,1-1 1,0 0 0,-1 0-1,-3-4 0,-13-12 0,-21-9 1,-16-8-1,-13 4 1,1 21-1,11 25 1,9 20 0,5 17-1,15 8 0,22-3 0,16-5 0,12-9 1,9 1-1,0-9 0,-1 1 1,1-5-1,0-4 0,-17 0 1,4 0-1,-4 13 1,-8 45-1,-25 116 0,-33 145 1,-8 8-1,20-95 1,17-82-1,21-59 0,-1-37 1,13-42-1,0-16 0,0 0 0</inkml:trace>
    </iact:actionData>
  </iact:action>
  <iact:action type="add" startTime="299074">
    <iact:property name="dataType"/>
    <iact:actionData xml:id="d74">
      <inkml:trace xmlns:inkml="http://www.w3.org/2003/InkML" xml:id="stk74" contextRef="#ctx0" brushRef="#br0">14048 15907 0,'0'0'7,"0"0"1,25 45 2,21 54-1,12 63 1,-21 12 0,-37-29-1,-33-9 1,-25-7-1</inkml:trace>
    </iact:actionData>
  </iact:action>
  <iact:action type="add" startTime="299232">
    <iact:property name="dataType"/>
    <iact:actionData xml:id="d75">
      <inkml:trace xmlns:inkml="http://www.w3.org/2003/InkML" xml:id="stk75" contextRef="#ctx0" brushRef="#br0">14152 17000 0,'0'0'7,"12"49"3,-12-16-2,-12 34 2,-25 57-1,-46 91 2,-49 54-1,-26-33-1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48">
    <iact:property name="dataType"/>
    <iact:actionData xml:id="d0">
      <inkml:trace xmlns:inkml="http://www.w3.org/2003/InkML" xml:id="stk0" contextRef="#ctx0" brushRef="#br0">6854 3171 0,'0'0'3,"0"0"-2,0 0 10,0 0-1,0 0-1,0 0-1,0 0 1,0 0 1,78-8-1,-7 8 0,24 0 1,29 0-1,33 8 1,21-8 0,8 8-1,9-8 0,-17 9 1,-9-1-1,-3-8 1,-9 8-2,8-8 2,13 8 0,17 1-1,12 7 0,12-7 0,-8-1 1,12 8-1,9-7 1,-13-1-1,-8 0 0,0 9 1,-4-17-1,4 16 0,21-7 1,24-1 0,9 8-1,8-7 0</inkml:trace>
    </iact:actionData>
  </iact:action>
  <iact:action type="add" startTime="11585">
    <iact:property name="dataType"/>
    <iact:actionData xml:id="d1">
      <inkml:trace xmlns:inkml="http://www.w3.org/2003/InkML" xml:id="stk1" contextRef="#ctx0" brushRef="#br0">9936 8972 0,'0'0'3,"0"0"-1,54-13 10,4-3-3,16-9-1,13-13 1,4-3 0,-8 4 2,-5 4 0,1 8-2,8 0 0,16 0 1,13-4-1,0 4 0,4-4 1,4-4 0,0-4-2,-4 0 2,13-1-1,20 1 0,8-4 0,9-13 0,12-8 0,-17 8 1,1 9 0,7 7-2,-7 5 2,-5 4-1,1 8 1,3 5-2,1 3 2,3 1 0,17-5-1,1 5 1,7-5-1,13 1 0,4-1 0,0 1 1,-4 3-1,8-3 1,-8 3 0,-4 1-1,12 0 0,0 3 0,-4 5 0,8-4 1,-8 4-1,-4 0 2,-4-1-3,0 1 2,-1 4-2,9 4 1,4 1 2,-4-1-3,0 0 2,-4 0-1,4 0 2,-4 4-3,-8 1 1,-9-5 1,9 4-1,-1 0 0,-7-3 1,7 3-1,-8-4 1,5 4 0,-5 1-2,5-1 2,-13 0-1,8 0 1,0 1-1,9-1 0,4 4 2,-1-3-3,5 3 1,-8-8 0,12 0 0,8 5 1,5-9-1,24 4 1,17 4-1,28 9 1,26 16-2</inkml:trace>
    </iact:actionData>
  </iact:action>
  <iact:action type="add" startTime="23552">
    <iact:property name="dataType"/>
    <iact:actionData xml:id="d2">
      <inkml:trace xmlns:inkml="http://www.w3.org/2003/InkML" xml:id="stk2" contextRef="#ctx0" brushRef="#br0">11322 6649 0,'0'0'3,"0"0"-2,0 0 8,0 0 1,0 0-1,0 0 0,58-29 0,-33 25 1,12 0-1,13-1 0,12 1 1,0 0-1,16 0 1,9 8 0,17 9-2,20 11 2,-13 5-1,1-4 1,-8-4-1,-1 0 0,0-1 1,-7 1-1,-14-4 1,-11-5-1,-13-4 0,-17 1 1,-4-5-1,-8 0 1,-8-4-1,-5 0 0,-3 0 1,-5 0-1,0 0 0,-3 0 1,-1-4-1,-4 0 1,0 4-2,0 0 2,-75-50-1,5 21 1,-29 4-1,-30 9 0,-20-1 1,0 0-1,21 5 0,21 8 1,11 4-1,-3 0 1,4-4-1,-4-5 0,20 1 1,9-4-1,16 3 0,17 1 1,8 0-1,8 0 0,5 3 0,3 1 1,5 0-1,0 0 1,3 4-1,5 0 0,0 0 0,0 0 1,0 0-1,0 0 1,108 46-1,-34-30 1,22-3-1,15-5 0,9 8 1,-4 5-1,-21 0 1,-16-5-1,-17-3 0,0-5 1,13 0-1,11 5 0,10-1 1,-10-3-1,-15-1 0,-17-4 1,-17 0-1,-12-4 1,-9 0-1,-3 0 0,-9 0 0,-4-4 0,0 4 1,0 0-1,0 0 1,-104-33-1,9 25 1,-41-1-1,-34 5 0,-20 4 1,-1 4-1,18-4 0,15 0 0,30 0 1,29 4 0,24-4 0,22 5-1,15-1 0,13-4 0,5 0 1,7 0-1,9 0 1,4 0-1,0 0 3,0 0-2,157 25-3,21 3 1,75 6 4,61-10-3</inkml:trace>
    </iact:actionData>
  </iact:action>
  <iact:action type="add" startTime="49147">
    <iact:property name="dataType"/>
    <iact:actionData xml:id="d3">
      <inkml:trace xmlns:inkml="http://www.w3.org/2003/InkML" xml:id="stk3" contextRef="#ctx0" brushRef="#br0">3436 5013 0,'0'0'3,"0"0"-3,0 0 9,0 0 1,0 0-1,0 0 0,0 0 1,0 0-1,0 0 1,0 0-1,0 0 0,0 0 1,0 0-1,50 9 1,-34-1-1,22 4 0,7 9 1,13 0-1,17 0 1,-9-5-1,0-3 0,-8-5 2,0-4 3,8 4-9,8 5 3,9 3 2,0 1-1,8-1 0,-4-3 0,-9-5 1,1 0-1,16 1 1,4 3-1,5 0 0,-17 1 1,-9-5-1,-3-4 0,-1 0 2,9-4-3,12 0 2,0 5-1,1-1 0,-10 0 1,-7 0-1,-9 0 0,1-4 1,3 0-1,17-4 1,4 0-1,9 0 1,-13 4-1,-13 0 0,-3 4 0,-13-4 1,4 0-1,13 0 0,12 0 1,16 0-1,5 4 0,-13 0 1,-16 0-1,0 0 1,0-4-1,12 0 0,17 0 1,3 0-1,-11 0 0,-13 0 1,-13 0-1,-3 0 0,8 0 1,12-4-1,25 0 0</inkml:trace>
    </iact:actionData>
  </iact:action>
  <iact:action type="add" startTime="51671">
    <iact:property name="dataType"/>
    <iact:actionData xml:id="d4">
      <inkml:trace xmlns:inkml="http://www.w3.org/2003/InkML" xml:id="stk4" contextRef="#ctx0" brushRef="#br0">3411 6090 0,'0'0'7,"0"0"2,0 0 0,0 0 1,0 0-1,0 0 1,0 0-1,0 0 1,0 0-1,50-46 0,0 38 1,49 4-1,42 4 0,41 8 2,41 9-2,17 8 0,-4 0 0,-13-5 1,5-7-1,-5-13 0,9-17 1,12-20-1</inkml:trace>
    </iact:actionData>
  </iact:action>
  <iact:action type="add" startTime="52698">
    <iact:property name="dataType"/>
    <iact:actionData xml:id="d5">
      <inkml:trace xmlns:inkml="http://www.w3.org/2003/InkML" xml:id="stk5" contextRef="#ctx0" brushRef="#br0">21343 7920 0,'0'0'8,"0"0"-1,0 0 2,0 0 2,-25-66-3,8-25 2,5-46 0,12-45 0,16-46-1,46-62 0,71-91 0,57-24 0,104-38 1,-9 58-1,9 82 1,4 59 0,-87 95-2,-29 58 2,-33 37-1,-25 38 0,4 36 1,17 59-1,4 103 1,-4 137-1,-50 70 1,-49-16-2,-34-79 2,-33-62-1,-28-30 1,-63 14-1,-70 7 0,-116 22 1,-103-38-1,28-87 0,42-75 1</inkml:trace>
    </iact:actionData>
  </iact:action>
  <iact:action type="add" startTime="53705">
    <iact:property name="dataType"/>
    <iact:actionData xml:id="d6">
      <inkml:trace xmlns:inkml="http://www.w3.org/2003/InkML" xml:id="stk6" contextRef="#ctx0" brushRef="#br0">3411 6889 0,'0'0'7,"0"0"2,50-29 1,29-4-1,32-13 0,38 1 1,17 8 0,8 3-1,-1 10 0,-15 3 0,-10 8 1,-3 5-1,-16 8 1,7 0-1,5 0 0,4 0 1,12 0-1,12 4 1,18 0-1,28 1 0,21-14 1,-1-11-1</inkml:trace>
    </iact:actionData>
  </iact:action>
  <iact:action type="add" startTime="54935">
    <iact:property name="dataType"/>
    <iact:actionData xml:id="d7">
      <inkml:trace xmlns:inkml="http://www.w3.org/2003/InkML" xml:id="stk7" contextRef="#ctx0" brushRef="#br0">3411 8073 0,'0'0'7,"0"0"3,0 0-1,0 0 1,0 0-2,0 0 2,0 0 0,91-25-1,-16 17 0,32-9 1,18 1-1,-1 3 2,8 5-3,25 0 1,25 4 1,17-5-1,8-3 1,0 0-1,28-9 0,14-8 1,24-8-1,49-25 1,34-25-1</inkml:trace>
    </iact:actionData>
  </iact:action>
  <iact:action type="add" startTime="62260">
    <iact:property name="dataType"/>
    <iact:actionData xml:id="d8">
      <inkml:trace xmlns:inkml="http://www.w3.org/2003/InkML" xml:id="stk8" contextRef="#ctx0" brushRef="#br0">3502 8251 0,'0'0'3,"0"0"-2,0 0 10,0 0-4,0 0 4,0 0-3,0 0 3,0 0-3,0 0 2,0 0-1,0 0 0,0 0 1,42 0-1,-42 0 0,8 0 1,-8 4-1,8 0 1,1 1-1,-1-1 0,8 4 1,9 0-1,-8 5 0,8-1 1,8-4-1,-8 1 0,8-1 1,-9 0-1,10 1 1,-10 3-1,9 0 0,-8-3 1,0-1-1,0 0 2,0 1-3,4-5 1,-9 0 1,13-12-1</inkml:trace>
    </iact:actionData>
  </iact:action>
  <iact:action type="add" startTime="63953">
    <iact:property name="dataType"/>
    <iact:actionData xml:id="d9">
      <inkml:trace xmlns:inkml="http://www.w3.org/2003/InkML" xml:id="stk9" contextRef="#ctx0" brushRef="#br0">4156 8491 0,'0'0'7,"0"0"2,0 0 1,0 0 0,0 0-1,0 0 0,0 0 1,0 0 2,0 0-6,0 0 3,0 0 1,0 0 0,41 13-1,-16-13 0,17-4 0,7-1 1,9-3-1,0 0 1,0 0-1,-17 3 0,1 5 1,-9 0 1,-4 5-3,4-1 1,4 4 1,5 0-2</inkml:trace>
    </iact:actionData>
  </iact:action>
  <iact:action type="add" startTime="68903">
    <iact:property name="dataType"/>
    <iact:actionData xml:id="d10">
      <inkml:trace xmlns:inkml="http://www.w3.org/2003/InkML" xml:id="stk10" contextRef="#ctx0" brushRef="#br0">5981 8640 0,'0'0'1,"0"0"3,0 0 6,0 0-3,0 0 3,49 0-1,-20 0 0,13 5 1,11-1-1,26-4 1,37-9 0,29-3 1,37-9-3,41-8 2,25-4-2</inkml:trace>
    </iact:actionData>
  </iact:action>
  <iact:action type="add" startTime="72022">
    <iact:property name="dataType"/>
    <iact:actionData xml:id="d11">
      <inkml:trace xmlns:inkml="http://www.w3.org/2003/InkML" xml:id="stk11" contextRef="#ctx0" brushRef="#br0">5906 8549 0,'0'0'2,"0"0"0,0 0 9,0 0-3,62-41 1,-20 16 1,7 4-1,-3 1 0,12-1 1,8 0-1,8-4 0,9 1 2,0-1-2,-5 4 0,-11 4 0,-9 1 1,-5 3-1,5 1 1,4 4-1,5 4 0,11-1 0,9 5 1,4-4-1,0-4 1,-8 0-1,-13-1 0,-16 1 1,-9 0-1,-7 4 0,-9 0 1,-5 4-1,-7 0 1,-5 0-1,1 0 0,-5 0 1,-4 0-1,0 0 1,1 0-1,-1 0 0,0 0 1,0 0-1,0 0 1,0 0 0,0 0-2,1 0 2,-1 0 1,0 0-3,0 0 0,0 0 3,0 0 0,0 0-3,0 0 1,1 0-1,-1 4 2,4 0 0,-8 0-1,4 0 0</inkml:trace>
    </iact:actionData>
  </iact:action>
  <iact:action type="add" startTime="99775">
    <iact:property name="dataType"/>
    <iact:actionData xml:id="d12">
      <inkml:trace xmlns:inkml="http://www.w3.org/2003/InkML" xml:id="stk12" contextRef="#ctx0" brushRef="#br0">6912 3569 0,'0'0'2,"0"0"0,-46-42 7,21 17 1,-8-16-1,-8-9 0,-1 0 0,-16-16 1,1-8 1,-1 7 0,12-7-1,21 8-1,21-9-1,17-16 1,24-33 1,21-25 1,12 0-4,0 0 3,9 0-1,-5 8 0,-11 17 1,-6 24-1,10 18 0,15-1 1,22 8 0,24 1-1,21-1 0,4 9 0,-4 0 0,-4-1 1,-13 9-1,-4 9 1,1 7-1,-1 18 1,-8-1-2,0 8 3,0 1-3,4 7 1,-4 9 1,0 17-1,-4 8 1,-9 8-1,-11 8 1,-9 1-1,-9 7 0,-8 1 1,-3-9-1,-1 1 0,4 7 0,1-7 2,-1 8-2,-4-9 0,-4 9 0,-8-9 0,-4 9 1,-5-1-1,-4 9 2,-3 0-3,-18 0 1,-3-8 2,-9-9-4,-4 9 2,-4-9 1,-4 17-1,-4 0 1,-5 9 1,-3 7-4,-17 17 3,-21 9-1,-29 7 0,-16 1 1,-9-9-1,13 1 1,0-1-1,-33 25 1,-17-8-1,-16-8 0,-9 8 1,13-25-1,8-8 1,0-17-1,17-8 2,16-17-3,12 1 1,9-9 0,-8-8 1,-5-9-1,-12-8 1,-4-16-2,-13 0 2,-20-25 0,-4-17-2,-17-33 2,8-41 0,-3-42-2</inkml:trace>
    </iact:actionData>
  </iact:action>
  <iact:action type="add" startTime="103204">
    <iact:property name="dataType"/>
    <iact:actionData xml:id="d13">
      <inkml:trace xmlns:inkml="http://www.w3.org/2003/InkML" xml:id="stk13" contextRef="#ctx0" brushRef="#br0">11049 6073 0,'0'0'3,"0"0"-2,-70-66 10,28 0 1,17-21-7,17-8 5,12-13-1,13-12 2,8-25-3,16-21 1,21-16 1,4-4-1,0 12 1,17 0-1,16 0 1,21 9-1,5 7 0,-22 34 0,-20 8 1,-17 33-1,-4 9 1,8 8-1,17 8 1,13 0-1,3 8 0,-4 17 0,-8 8 1,-4 9-1,4 7 0,0 1 1,-4 8-1,0 8 1,-8 9-1,-9-1 0,-8 17 1,-4 1-1,-8 7 1,-1 0-1,1 9 0,4 0 1,-1 24-1,-3 9 0,-9 16 1,-16-7-1,-8-1 0,-1-9 0,9 10 1,12 7 0,1 9-1,-14-1 0,-15-7 0,-13-5 1,4 0-1,4 9 1,0 7-1,-4 1 0,-8 12 1,-9 9-1,5-5 1,16-4-1,4 1 0,4 3 1,-3-4-1,-5 0 0,8 9 1,5 12-2,-17-4 2,-13 8-1,-16 12 1,1 9-1,-10 0 0,5-9 1,-4-12 0,8-12-1,4-1 0,13-3 0,-9-5 0,5 1 1,-1-9-1,0 0 1,-7-4-1,-1-13 1,-12-8-1,-17-4 0,-25 5 1,-20-5-1,-5-8 0,18-9 1,19-16-1,1-4 0,-4-4 1,-17-9-1,-17-16 0,-3-9 1,3-12-1,-7-4 1,-17-12-1,-21-5 0,-13-12 1,9-8-1,17-12 0,11-18 0,-3-24 1,-21-12-1,9-5 1,11 5-1,22 3 0,20-3 1,12-22-1,17-28 1,17-25-1,16-20 0,21-14 1,25-40-1,20-38 0,54-45 1,38-38-1,28-20 0,29-34 1,-8-16-1</inkml:trace>
    </iact:actionData>
  </iact:action>
  <iact:action type="add" startTime="113612">
    <iact:property name="dataType"/>
    <iact:actionData xml:id="d14">
      <inkml:trace xmlns:inkml="http://www.w3.org/2003/InkML" xml:id="stk14" contextRef="#ctx0" brushRef="#br0">9092 3560 0,'0'0'2,"0"0"0,0 0 9,0 0-1,0 0-3,41 0 2,42 0 1,99-8 0,112 0 0,103-9 1,104-16-2,90-17 1,88-24 0,66-26 0,57 1-2</inkml:trace>
    </iact:actionData>
  </iact:action>
  <iact:action type="add" startTime="114514">
    <iact:property name="dataType"/>
    <iact:actionData xml:id="d15">
      <inkml:trace xmlns:inkml="http://www.w3.org/2003/InkML" xml:id="stk15" contextRef="#ctx0" brushRef="#br0">13200 6810 0,'0'0'6,"0"0"4,0 0 2,0 0-5,0 0 2,46 17 0,-1-5 1,13-3 0,8-1-1,1-4 0,-1 0 0,0 0 1,9 5 0,7 7 1,13 1-1,17-1-1,4-7 0,-13-5 1,-12-4-2,-12 4 2,0 4-1,12 5 3,16-1-5,5-8 4,0-4-3,4 0 2,8 4 1,16 0-2,9 1 0,-4-10 0,-17 1 2,-12 0-3,-4 8-2,12 0 3,4-4 1,9-8 0,-17 0-1,-13 4 0,1 8 0,16 0 3,8-4-4,1-4 2,-17 0-3,-13 4 3,9 4 2,16 4-5,13-4 2,-1 0 1,-3 1 1,4 3-4,3 0 3,5 0-1,0-3 0,-4 3 1,-4 4-1,-1 1 1,5-5 0,4 0-2,0 0 2,0 5-1,4-1 1,4 1-1,9-5 0,-1 0 0,9 5 2,0-5 0,-4 0-2,7 1-2,5-1 3,-4 0-1,9 0 0,-1 1 1,8-1-2,9 0 5,12 1-6,17-1 5,8 0-3,12 0 1,9 1-4,20-1 3,21 4 1,21-8-1,62-12 0,86-25 0</inkml:trace>
    </iact:actionData>
  </iact:action>
  <iact:action type="add" startTime="156922">
    <iact:property name="dataType"/>
    <iact:actionData xml:id="d16">
      <inkml:trace xmlns:inkml="http://www.w3.org/2003/InkML" xml:id="stk16" contextRef="#ctx0" brushRef="#br0">9708 3121 0,'0'0'4,"0"0"-2,0 0 7,0 0 4,0 0-7,0 0 3,0 0 1,0 0-1,0 0 1,58-16-1,-20 16 0,24 8 1,29 0 0,20 9-1,9 8 3,4-9 23,5 1-33,7-1-2,5-7 0,-5 7 8,-3 1 1,8-1 3,3 1-5,14-9 3,-1 1-1,8-9 7,13-9-10,12-7 0,-3-17 7</inkml:trace>
    </iact:actionData>
  </iact:action>
  <iact:action type="add" startTime="157938">
    <iact:property name="dataType"/>
    <iact:actionData xml:id="d17">
      <inkml:trace xmlns:inkml="http://www.w3.org/2003/InkML" xml:id="stk17" contextRef="#ctx0" brushRef="#br0">14516 7407 0,'0'0'7,"0"0"2,54 0 1,-9 0-2,26 0 2,36 0-1,30 4 1,8-4 1,-9-4-1,-4-5-1,1 5 1,8 4-1,7 0 1,10 4-1,7-4 1,9 4-1,0-4 0,-13 0 1,-4 0-1,-4 0 0,0 9 1,-4-5 0,0 0-2,4-4 2,5 4-1,11-4 0,13 0 1,5 0-1,-1-4 0,0 0 1,-4-4 0,-12-1 0,-9 1-2,0 4 1,-8 0 0,13 0 1,3-1-1,9 1 2,0 0-3,4 0 2,-4 4-1,0 0 0,0-4 0,-8 0 1,-5 0-1,5 4 0,-1-5 2,9 5-3,4 0 2,5-4-1,-5 4 0,4 0 1,8 4-1,-8-4 0,1 5 1,-14-5 0</inkml:trace>
    </iact:actionData>
  </iact:action>
  <iact:action type="add" startTime="315572">
    <iact:property name="dataType"/>
    <iact:actionData xml:id="d18">
      <inkml:trace xmlns:inkml="http://www.w3.org/2003/InkML" xml:id="stk18" contextRef="#ctx0" brushRef="#br0">21943 770 0,'0'0'3,"0"0"-2,0 0 8,0 0 1,0 0-1,0 0 0,0 0 1,0 0-1,0 0 0,0 0 1,0 0-1,0 0 0,0 0 1,-5-42-1,1 26 0,-4-1 1,0 1-1,-5-1 0,1-8 1,-5 0-1,1 0 1,-1 9-1,1-1 0,-1 1 1,1-1-1,-5 9 1,0 8-1,1 0 0,20 0 0,-63 17 1,22-1-1,0 1 1,-5 7-1,5 1 1,8 0 1,4-8-1,4 8 1,4-9-2,5 1 1,3-1 0,1-7-5,4 7 4,3 1 1,5-1 0,5 9-2,11 0 1,13 16 3,13-8-5,3 9 3,9-9-1,-9-8 1,5 0-1,12-9 0,17 1 2,3-1-3,1-16 2,-8 0-1,-17 0 1,-9-8 0,-16 8-2,-8-8 1,-4 8 2,-9 0-1,-4-9-3,1 9 2,-1 0 1,-8 0-2,0 0 3,0 0-3,0 0 2,-87 17 0,29-9-1,4 1 0,9 7 0,8 1 2,8-1-1,4 1-3,4-1 2,5 9 2,3-8-1,-3 8-1,3 8-1,1-8 2,4 8-1,-1 0 0,5-8 1,0 8-1,0-8 0,4-9 1,4 9-1,4-8 1,9 7-1,16-7 1,25 8-2,20 0 4,26-9-5,20-7 3,37-26-1</inkml:trace>
    </iact:actionData>
  </iact:action>
  <iact:action type="add" startTime="317138">
    <iact:property name="dataType"/>
    <iact:actionData xml:id="d19">
      <inkml:trace xmlns:inkml="http://www.w3.org/2003/InkML" xml:id="stk19" contextRef="#ctx0" brushRef="#br0">22559 3130 0,'0'0'6,"0"0"5,0 0-1,0 0-3,8-67 2,-8 26 1,-8-25-1,-9-9 0,-12 1 1,-8 7-1,0 9 1,-17 25-1,-4 9 1,-4 24-1,-16 16 0,-13 25 1,-5 42-1,14 8 0,16 0 1,24-8-1,26-25 0,11 0 1,14-8-1,7 0 1,13 8-2,17-1 2,8-23 0,16-18-1,0-16 1,13-25-1,8-24 0,-4-9 1,-9 0 0,-7 0-1,-17 8 0,-21 9 2,-13 16 2,-7 0-9,-5 17 7,-4-9-1,0 9-2,0 8 1,1-8 0,-1 8 3,0 0-5,0 0 3,0 8-2,4 8 2,13 26 0,8 24-2,12 17 2,1 0 2,-5-25-3,0-9 3,-4-16-8,-4-8 8,0-8-5,0-17 4,9-8-3,11-26 1</inkml:trace>
    </iact:actionData>
  </iact:action>
  <iact:action type="add" startTime="328001">
    <iact:property name="dataType"/>
    <iact:actionData xml:id="d20">
      <inkml:trace xmlns:inkml="http://www.w3.org/2003/InkML" xml:id="stk20" contextRef="#ctx0" brushRef="#br0">21247 1904 0,'0'0'2,"0"0"3,0 0 1,0 0 3,0 0 1,0 0-1,54 50 0,-12-42 0,16 0 1,12-8 0,8 0-1,18 9 0,7-1 2,13 0 0,8 0-1,-8-16 0,-9 8-1,-16 0-3,-12 0 3,-9 17 0,-8-1 1,1 1-1</inkml:trace>
    </iact:actionData>
  </iact:action>
  <iact:action type="add" startTime="328502">
    <iact:property name="dataType"/>
    <iact:actionData xml:id="d21">
      <inkml:trace xmlns:inkml="http://www.w3.org/2003/InkML" xml:id="stk21" contextRef="#ctx0" brushRef="#br0">21285 3817 0,'0'0'10,"0"0"0,62 8-4,16 9 3,38-9 1,21 0-1,12-8 1,0 9-1,-9-1 0,1-8 0,8 8 1,25 0-1,41 9 0</inkml:trace>
    </iact:actionData>
  </iact:action>
  <iact:action type="add" startTime="335290">
    <iact:property name="dataType"/>
    <iact:actionData xml:id="d22">
      <inkml:trace xmlns:inkml="http://www.w3.org/2003/InkML" xml:id="stk22" contextRef="#ctx0" brushRef="#br0">16241 2260 0,'0'0'7,"0"0"2,0 0 1,0 0-1,0 0 1,0 0-1,0 0 0,0 0 0,0 0 1,42 8-1,-30 1 1,-4-9-1,1 0 0,-1 0 1,-4 0-1,0 0 1,0 0-1,0 0 0,-4-9 1,0 9-1,0-8 0,0 8 1,0-8-1,0 8 0,0 0 1,0 0-1,0 8 0,0-8 1,0 8-1,5-8 0,3 9 1,-4-1-1,8 0 0,1 1 1,-1-1-1,1-8 1,3 0-1,-12 0 0,0 0 0,1-8 1,-1 8-1,-4-9 0,0 9 1,0 0-1,0 0 1,0 0-1,0 0 1,0 0-1,0 0 0,0 0 0</inkml:trace>
    </iact:actionData>
  </iact:action>
  <iact:action type="add" startTime="336551">
    <iact:property name="dataType"/>
    <iact:actionData xml:id="d23">
      <inkml:trace xmlns:inkml="http://www.w3.org/2003/InkML" xml:id="stk23" contextRef="#ctx0" brushRef="#br0">16601 538 0,'0'0'6,"0"0"3,0 0 0,0 0 1,0 0-1,0 0 0,0 0 1,-4 41-1,0-8 1,4 17-1,4 25 0,4 16 1,1 16-1,-9 1 2,-5 0-3,1-17 2,0-25-1,0-8 0,0-25 1,4 0-1,0-8 0,0 0 1,0 0-1</inkml:trace>
    </iact:actionData>
  </iact:action>
  <iact:action type="add" startTime="337185">
    <iact:property name="dataType"/>
    <iact:actionData xml:id="d24">
      <inkml:trace xmlns:inkml="http://www.w3.org/2003/InkML" xml:id="stk24" contextRef="#ctx0" brushRef="#br0">16192 2807 0,'0'0'19,"0"0"-17,0 0 3,0 0 3,0 0 2,0 0-1,20 66 0,18 17 1,24 41-1,16 17 2,5-1-3,-9-32 2,-7-17-1,-14-16 1,-11-26-1,-13-7 0,-9-17 0,-7-9 1,-1-7 0,1-1-2,-1-8 2</inkml:trace>
    </iact:actionData>
  </iact:action>
  <iact:action type="add" startTime="337513">
    <iact:property name="dataType"/>
    <iact:actionData xml:id="d25">
      <inkml:trace xmlns:inkml="http://www.w3.org/2003/InkML" xml:id="stk25" contextRef="#ctx0" brushRef="#br0">16804 3063 0,'0'0'6,"0"0"5,0 0-3,-70 91 1,12 9 0,-17 16 0,5-9 2,16-24-2,13-8 0,3-9 0,5 0 1,4-8-1,13-16 0,3-18 1,5-15-1,4-9 0</inkml:trace>
    </iact:actionData>
  </iact:action>
  <iact:action type="add" startTime="337736">
    <iact:property name="dataType"/>
    <iact:actionData xml:id="d26">
      <inkml:trace xmlns:inkml="http://www.w3.org/2003/InkML" xml:id="stk26" contextRef="#ctx0" brushRef="#br0">15952 3403 0,'0'0'7,"0"0"2,0 0 1,49 0 0,13 8-1,46 0 0,41-16 1,41 0 0,17-17 2,-4-8-4,4 0 3</inkml:trace>
    </iact:actionData>
  </iact:action>
  <iact:action type="add" startTime="354237">
    <iact:property name="dataType"/>
    <iact:actionData xml:id="d27">
      <inkml:trace xmlns:inkml="http://www.w3.org/2003/InkML" xml:id="stk27" contextRef="#ctx0" brushRef="#br0">20817 1863 0,'0'0'3,"0"0"-1,0 0 9,0 0-1,0 0-4,0 0 4,0 0-1,0 0 1,0 0-1,0 0 1,0 0-1,50 0 0,-17 8 1,33 9-1,46-1 0,41 1 1,37-9 0,17-8 1,0 0-2,4-8 0,0-1 1,-8 1-1,-5 0 1,5 0 0,-9 8-2</inkml:trace>
    </iact:actionData>
  </iact:action>
  <iact:action type="add" startTime="355373">
    <iact:property name="dataType"/>
    <iact:actionData xml:id="d28">
      <inkml:trace xmlns:inkml="http://www.w3.org/2003/InkML" xml:id="stk28" contextRef="#ctx0" brushRef="#br0">20863 4049 0,'0'0'6,"0"0"5,0 0-2,45 0-1,5 0 2,37-9-1,37 1 1,25 0 0,33-9-1,12 9 0,34-8 1,49 7-1,-25 1 0,17 0 1,13-1-1,-30 1 0,5 8 0,-22-8 1</inkml:trace>
    </iact:actionData>
  </iact:action>
  <iact:action type="add" startTime="356250">
    <iact:property name="dataType"/>
    <iact:actionData xml:id="d29">
      <inkml:trace xmlns:inkml="http://www.w3.org/2003/InkML" xml:id="stk29" contextRef="#ctx0" brushRef="#br0">15306 1548 0,'0'0'6,"0"0"4,0 0-1,0 0 0,75 0 1,-1 0 0,42 8-1,50 1 0,49-1 2,20-8-3,26 16 2,29-7-1,4-1 1,28 9-1,46-17 0</inkml:trace>
    </iact:actionData>
  </iact:action>
  <iact:action type="add" startTime="356829">
    <iact:property name="dataType"/>
    <iact:actionData xml:id="d30">
      <inkml:trace xmlns:inkml="http://www.w3.org/2003/InkML" xml:id="stk30" contextRef="#ctx0" brushRef="#br0">15559 2682 0,'0'0'6,"0"0"3,0 0 0,99 9 1,21-18-1,66 1 1,21-8 1,29 7-3,12-7 2,0 8-2,21 8 3</inkml:trace>
    </iact:actionData>
  </iact:action>
  <iact:action type="add" startTime="357285">
    <iact:property name="dataType"/>
    <iact:actionData xml:id="d31">
      <inkml:trace xmlns:inkml="http://www.w3.org/2003/InkML" xml:id="stk31" contextRef="#ctx0" brushRef="#br0">15468 4322 0,'0'0'7,"0"0"2,70 0 1,79-8-1,132-17 2,92 0-1,28-8 1,29-25-2,21-17 0</inkml:trace>
    </iact:actionData>
  </iact:action>
  <iact:action type="add" startTime="361724">
    <iact:property name="dataType"/>
    <iact:actionData xml:id="d32">
      <inkml:trace xmlns:inkml="http://www.w3.org/2003/InkML" xml:id="stk32" contextRef="#ctx0" brushRef="#br0">20552 215 0,'0'0'2,"0"0"-1,0 0 9,0 0-1,0 0 1,0 0-1,0 0 1,0 0-1,0 0 0,0 0 0,0 0 1,0 66-1,5 50 0,3 66 1,4 50 1,13 25-3,8-9 1,0-41 1,-4-49-1,-12-43 1,-9-40-1,-4-34 0,-4-16 0,-4-25 0,4 0 1</inkml:trace>
    </iact:actionData>
  </iact:action>
  <iact:action type="add" startTime="362178">
    <iact:property name="dataType"/>
    <iact:actionData xml:id="d33">
      <inkml:trace xmlns:inkml="http://www.w3.org/2003/InkML" xml:id="stk33" contextRef="#ctx0" brushRef="#br0">20689 281 0,'0'0'8,"0"0"2,0 0 0,0 0-3,54-8 2,4 0 0,16-1 1,13 9-1,8 0 1,17 0 0,16 9 1,13-9-2,8 8 0,-4-8 1,-5 8 0,-7-8-1,-9 8 0,-21-16 1,-12 8-1,-20-8 0,-14 8 0,-7-8 1,-9 8-1,-3 0 1,-5 0 0,-8 0-2,-1 0 2,1 0-1,0 8 0,0-8 1,0 8-1,4 9 1,4-1 0,-4 9 0,4 8-1,-4 9 0,-4 16 0,-5 16 0,1 17 1,-4 9 0,-1 7 0,-8 9-3,-3 8 4,-10 1-3,1-1 1,4-33 0,4-8 1,1-9-1,-1-16 0,0-8 2,-4-17-3,0 0 2,-4-16-2</inkml:trace>
    </iact:actionData>
  </iact:action>
  <iact:action type="add" startTime="363848">
    <iact:property name="dataType"/>
    <iact:actionData xml:id="d34">
      <inkml:trace xmlns:inkml="http://www.w3.org/2003/InkML" xml:id="stk34" contextRef="#ctx0" brushRef="#br0">20759 2418 0,'0'0'7,"0"0"2,0 0 2,0 0-3,0 0 1,0 0 1,17 49-1,-1 51 0,-3 73 1,-5 59 0,9 8 2,3-24-4,5-51 4,0-49-4,-4-33 2,-5-33-1,-8-17-1,-3-17 3,-5-7-3</inkml:trace>
    </iact:actionData>
  </iact:action>
  <iact:action type="add" startTime="364194">
    <iact:property name="dataType"/>
    <iact:actionData xml:id="d35">
      <inkml:trace xmlns:inkml="http://www.w3.org/2003/InkML" xml:id="stk35" contextRef="#ctx0" brushRef="#br0">20809 2235 0,'0'0'6,"0"0"4,0 0 0,0 0-1,45 33 0,-3-24 1,3-1-1,5 0 0,8-8 1,8 9-1,25-1 1,29 0 0,29 0-1,21 1 0,16-9 1,4 0-1,-16 0 0,-13-9 1,-20 9-1,-13 9 0,-8-9 0,-4 0 1,-8 0-1,-9-9 0,-25 9 1,-7 0 0,-22 0-1,-4 0 0,-7 0 0,-10 0 0,1 0 1,-4 0-1,-5 0 1,1 9-2,-5-9 2,5 8-1,4 0 1,3 1 0,10 24-2,-1 8 2,-4 25-1,-9 17 1,-3 8-1,-1 0 1,1 9-1,-1 7 0,-7 1 1,-5 0-1,-12-9 0,-1-8 1,5-16-1,0-9 0,4-16 1,0-9-1,0-8 0,0-8 1,0-9-1,0 1 0,0 0 1,0-1-1,0-8 1,0 9-2,-4-9 2,-17 9-1,-45 8 1,-108 8-1,-190 8 1,-186-8-1</inkml:trace>
    </iact:actionData>
  </iact:action>
  <iact:action type="add" startTime="369594">
    <iact:property name="dataType"/>
    <iact:actionData xml:id="d36">
      <inkml:trace xmlns:inkml="http://www.w3.org/2003/InkML" xml:id="stk36" contextRef="#ctx0" brushRef="#br0">15579 33 0,'0'0'4,"0"0"-4,0 0 10,0 0-1,0 0 0,0 0 1,0 0-1,0 0 0,0 0 1,0 0-1,0 0 1,0 0-1,0 0 0,0 0 1,0 0-1,-8 41 0,8-8 1,0 25-1,0 17 1,-4 16-1,-4 25 0,-5 8 2,1-8-3,-1 0 2,5-25-1,4 0 0,4-25 1,0 0-1,0-16 1,4 0-1,0-9 0,0-16 1,1 0-1,-1-17-1</inkml:trace>
    </iact:actionData>
  </iact:action>
  <iact:action type="add" startTime="370199">
    <iact:property name="dataType"/>
    <iact:actionData xml:id="d37">
      <inkml:trace xmlns:inkml="http://www.w3.org/2003/InkML" xml:id="stk37" contextRef="#ctx0" brushRef="#br0">15703 173 0,'0'0'6,"0"0"4,0 0 3,0 0-8,83 9 4,-21-9 1,4-9 0,-4 9-1,-4-8 0,-12 8 1,4 0-1,12 0 2,25 8-3,24-8 1,9 0 1,0 0-1,-8 9 1,-13-9-1,0-9 0,1 1 1,-1-17-1,0 1 0,-8-1 1,-20 8-1,-13 1 0,-13 16 0,-20 0 1,0 0-1,-5 0 1,-3 8-1,0-8 0,-1 8 1,5 0-1,-13 1 0,5-1 1,-1 0-1,4 1 1,5 7-2,-4 9 2,8 0 0,3 16-1,1 17 1,-4 8-1,-4 1 0,-4 7 0,-5-8 0,-4 9 1,5-1 0,3 1-1,9-9 0,4 9 0,0-9 1,-4-8-1,-5 0 1,-3-8-1,-5-9 0,-3-16 0,-1 0 1,-8-9-1,0 1 0,-12-1 1,-9 17-1,-16 17 1,-42 8-1,-33 8 0,-28 9 0</inkml:trace>
    </iact:actionData>
  </iact:action>
  <iact:action type="add" startTime="376315">
    <iact:property name="dataType"/>
    <iact:actionData xml:id="d38">
      <inkml:trace xmlns:inkml="http://www.w3.org/2003/InkML" xml:id="stk38" contextRef="#ctx0" brushRef="#br0">14880 3022 0,'0'0'2,"0"0"2,0 0 7,0 0-6,66 8 4,25-8 1,50 9 0,41-18 0,17-7 1,12-9-2,24-25 1,18-24-1,-21-9 1,-13-17 0</inkml:trace>
    </iact:actionData>
  </iact:action>
  <iact:action type="add" startTime="376919">
    <iact:property name="dataType"/>
    <iact:actionData xml:id="d39">
      <inkml:trace xmlns:inkml="http://www.w3.org/2003/InkML" xml:id="stk39" contextRef="#ctx0" brushRef="#br0">15728 4521 0,'0'0'7,"0"0"2,0 0 1,0 0-2,0 0 2,79-37-1,24 3 1,71-11-1,54-21 1,49-1 2,29-15-3,-25 15 1,-12-7 0</inkml:trace>
    </iact:actionData>
  </iact:action>
  <iact:action type="add" startTime="420873">
    <iact:property name="dataType"/>
    <iact:actionData xml:id="d40">
      <inkml:trace xmlns:inkml="http://www.w3.org/2003/InkML" xml:id="stk40" contextRef="#ctx0" brushRef="#br0">6800 3113 0,'0'0'3,"0"0"-2,0 0 8,0 0 1,0 0 0,0 0-1,0 0 0,0 0 0,0 0 1,54-16-1,-5 16 0,17 0 1,13 0-1,12 0 1,-8 0-1,-9-9 2,-7 9-1,-5-8 2,-9 0-4,1 8 2,0 0-1</inkml:trace>
    </iact:actionData>
  </iact:action>
  <iact:action type="add" startTime="421535">
    <iact:property name="dataType"/>
    <iact:actionData xml:id="d41">
      <inkml:trace xmlns:inkml="http://www.w3.org/2003/InkML" xml:id="stk41" contextRef="#ctx0" brushRef="#br0">8037 3130 0,'0'0'5,"0"0"5,0 0 0,50-9-2,3-7 2,18-1-1,7 1 1,5 7-1,0 1 0,-5 0 2,-3 0-2,-9-1 0,-8 1 0,-8 0 1,-9 8-1,-4 0 0,-12 0 0,8 0 1</inkml:trace>
    </iact:actionData>
  </iact:action>
  <iact:action type="add" startTime="435238">
    <iact:property name="dataType"/>
    <iact:actionData xml:id="d42">
      <inkml:trace xmlns:inkml="http://www.w3.org/2003/InkML" xml:id="stk42" contextRef="#ctx0" brushRef="#br0">17834 1474 0,'0'0'3,"0"0"-2,0 0 8,0 0 4,0 0-6</inkml:trace>
    </iact:actionData>
  </iact:action>
  <iact:action type="add" startTime="435452">
    <iact:property name="dataType"/>
    <iact:actionData xml:id="d43">
      <inkml:trace xmlns:inkml="http://www.w3.org/2003/InkML" xml:id="stk43" contextRef="#ctx0" brushRef="#br0">17685 3055 0,'0'0'5,"0"0"4</inkml:trace>
    </iact:actionData>
  </iact:action>
  <iact:action type="add" startTime="438226">
    <iact:property name="dataType"/>
    <iact:actionData xml:id="d44">
      <inkml:trace xmlns:inkml="http://www.w3.org/2003/InkML" xml:id="stk44" contextRef="#ctx0" brushRef="#br0">9270 3742 0,'70'0'8,"83"9"3,124 16-1,21 24-4</inkml:trace>
    </iact:actionData>
  </iact:action>
  <iact:action type="add" startTime="441246">
    <iact:property name="dataType"/>
    <iact:actionData xml:id="d45">
      <inkml:trace xmlns:inkml="http://www.w3.org/2003/InkML" xml:id="stk45" contextRef="#ctx0" brushRef="#br0">16986 2500 0,'0'0'7,"0"0"3,0 0-1,0 0-1,0 0 2,0 0-1,0 0 1,0 0-1,-79 0 0,1 9 1,-30 7-1,1 1 0,7-9 2,-3 0 0,-13 1-2,-16 7 0,3-8 1,14 1 0,24-9 0,24 0-2,18-9 1,7 1 1,13 0-2,5 0 3,3-1-2,4-7 3,-3-1-6,7 1 5,9-9-3,0-8 2,4 0-1,4-9 0,8-8 0,13-8 1,13-16 1,28-9-3,16 0 3,5 17-3,-8 16 1,-9 9 1,-4 16-1,1 9 1,7-1-1,13 9 6,12 8-13,21 16 6,13 34 1,3 33 0,9 24 1,-4 1-1,-13-25 2,-20-25-2,-30-17 1,-28-16-1,-21-8 1,-21-9-1,-20 9 0,-55 24 0,-123 58 1,-120 42-1,12 0 0</inkml:trace>
    </iact:actionData>
  </iact:action>
  <iact:action type="add" startTime="445687">
    <iact:property name="dataType"/>
    <iact:actionData xml:id="d46">
      <inkml:trace xmlns:inkml="http://www.w3.org/2003/InkML" xml:id="stk46" contextRef="#ctx0" brushRef="#br0">9315 3212 0,'0'0'3,"0"0"-2,0 0 8,0 0 1,0 0-1,-45 0 1,37 0-1,3 0 0,1 0 0,-4 0 1,8 0-1,-12 0 1,7 0-1,1 0 0,0 0 1,0 0-1,0 0 0,0 0 0,0 0 1,-1 0-1,1 0 1,0 0-1,0 0 0,0 0 1,0 0-1</inkml:trace>
    </iact:actionData>
  </iact:action>
  <iact:action type="add" startTime="446738">
    <iact:property name="dataType"/>
    <iact:actionData xml:id="d47">
      <inkml:trace xmlns:inkml="http://www.w3.org/2003/InkML" xml:id="stk47" contextRef="#ctx0" brushRef="#br0">6576 3212 0,'0'0'6,"0"0"4,0 0 1,0 0-4,0 0 3,0 0-1,0 0 1,0 0-1,0 0 0,0 0 1,0 0-2,50-8 2,-21 0 0,-4 8-1,4-8 0,4 8 0,0-9 1,0 9 0,4-8-1,1 8 0,-1-8 1,0 8-1,0 0 0,1 0 2,3 0-2,4 0 0,1 0 0,-1 0 0,1 0 1,4-9-1,-1 1 1,1 0-1,4-9 0,-1 9 2,1 0-2,-4 0 0,8 8 0,8 0 1,4 0-1,9-9 1,8 1-1,4 0 0,-4-9 5,-9 9-9,-3 8 7,-5-8-5,-4 8 4,-4 0-3,0 0 2,-4-9-2,-4 9 2,-8-8-1,-9 8 1,-4-8 2,-8-1-6,0 1 5,4 0-4</inkml:trace>
    </iact:actionData>
  </iact:action>
  <iact:action type="add" startTime="447868">
    <iact:property name="dataType"/>
    <iact:actionData xml:id="d48">
      <inkml:trace xmlns:inkml="http://www.w3.org/2003/InkML" xml:id="stk48" contextRef="#ctx0" brushRef="#br0">9824 3212 0,'0'0'6,"0"0"3,0 0 1,0 0-1,0 0 0,0 0 1,0 0-1,0 0 1,-41-16-1,37 8 0,0 8 1,-1-9-1,5 9 0,0-8 0,0 8 1,0 0-1,0 0 1,0 0-1,0 0 0,0 0 1,0 0-1,104-33 1,-79 25-1,0 8 0,-1 0 1,1 0-1,4 0 0,0 0 0,4-9 1,0 9-1,0-8 1,-8 8-1,-4-8 1,0 8-1,-5 0 0,-3 0 0,-1 0 1,0-8-1,1 8 1,-5 0 2,0-9-3,1 9-3,3-8 4,0 8-1,5-8 1,4 8-1,4-9 1,-1 1-1,-3 8 1,0-8-1,-5 8 0,-3-8 1,-5 8-2,0 0 1,0 0 2,-3 0-2,-1 0 0,0 0 0,0 0 1,0 0-1</inkml:trace>
    </iact:actionData>
  </iact:action>
  <iact:action type="add" startTime="448941">
    <iact:property name="dataType"/>
    <iact:actionData xml:id="d49">
      <inkml:trace xmlns:inkml="http://www.w3.org/2003/InkML" xml:id="stk49" contextRef="#ctx0" brushRef="#br0">10064 3212 0,'0'0'10,"0"0"-4,0 0 6,0 0-5,0 0 2,58 0 1,-29 0-1,0 0 1,-4 0-1,4 0 0,4-8 1,4 8-1,9-8 1,3 8-1,9-8 0,-4 8 2,0-9-3,0 9 2,-1 0-1,1 0 0,4 0 1,0-8-1,0 0 0,8-1 1,9 1-1,-1 0 0,5 8 1,-1 0-1,1 0 1,-5 0-1,5-8 0,4-1 1,8 1-1,4-8 0,-4 16 1,-4 0-1,0 0 0,-5 0 1,-3-9-1,-4 9 1,-9-8-1,-8 0 0,0-1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279">
    <iact:property name="dataType"/>
    <iact:actionData xml:id="d0">
      <inkml:trace xmlns:inkml="http://www.w3.org/2003/InkML" xml:id="stk0" contextRef="#ctx0" brushRef="#br0">6742 8214 0,'0'0'2,"0"0"-1,0 0 11,0 0-2,0 0-4,0 0 4,0 0-1,54-25 1,-17 13-1,13-1 1,16 5-1,12 8 1,18 4-1,7 4 2,0 1-3,1-1 2,3 0-1,1 0 0,-5-3 1,-7-1-1,-22-4 1,-12 0-1,-12 0-1,-13 0 2,-8 0-1</inkml:trace>
    </iact:actionData>
  </iact:action>
  <iact:action type="add" startTime="17593">
    <iact:property name="dataType"/>
    <iact:actionData xml:id="d1">
      <inkml:trace xmlns:inkml="http://www.w3.org/2003/InkML" xml:id="stk1" contextRef="#ctx0" brushRef="#br0">7673 8028 0,'0'0'7,"0"0"2,0 0 1,0 0-1,0 0 1,0 0-1,91 20 0,8 5 0,17 0 1,-8 0-1,-17 4 2,-21 0-2,-25-4 0,-11-1 1,-18 1-1,-8-4 0,-16 8 1,-37 25-1,-59 37 0,-70 33 1,-8-12-1,42-25 1,36-29-2</inkml:trace>
    </iact:actionData>
  </iact:action>
  <iact:action type="add" startTime="18125">
    <iact:property name="dataType"/>
    <iact:actionData xml:id="d2">
      <inkml:trace xmlns:inkml="http://www.w3.org/2003/InkML" xml:id="stk2" contextRef="#ctx0" brushRef="#br0">9878 6065 0,'0'0'6,"0"0"3,0 0 1,0 0-1,8 46 1,1-1-1,-1 17 1,-4 5-1,0-1 0,-4 4 0,0 5 1,-4 3 0,-4 13-1,-5 5 0</inkml:trace>
    </iact:actionData>
  </iact:action>
  <iact:action type="add" startTime="18320">
    <iact:property name="dataType"/>
    <iact:actionData xml:id="d3">
      <inkml:trace xmlns:inkml="http://www.w3.org/2003/InkML" xml:id="stk3" contextRef="#ctx0" brushRef="#br0">9580 6810 0,'0'0'9,"0"0"0,0 0 0,0 0 0,0 0 0,0 0 0,0 0 1,0 0-1,0 0 0,0 0 1,0 0-1,42 33 0,-5 9 1,12 16-1,5 8 0,4-4 0,8-12 1,0-17 1,-3-21-1,-1-20 0,4-29 0,17-42-2,32-78 3,55-125-2</inkml:trace>
    </iact:actionData>
  </iact:action>
  <iact:action type="add" startTime="23964">
    <iact:property name="dataType"/>
    <iact:actionData xml:id="d4">
      <inkml:trace xmlns:inkml="http://www.w3.org/2003/InkML" xml:id="stk4" contextRef="#ctx0" brushRef="#br0">9779 7481 0,'0'0'2,"0"0"2,0 0 4,0 0 1,0 0 0,0 0 1,0 0-1,45-25 0,-3 21 1,28 0-1,29-4 1,17-5-1,0 1 1,4 4-1,12 3 0</inkml:trace>
    </iact:actionData>
  </iact:action>
  <iact:action type="add" startTime="25172">
    <iact:property name="dataType"/>
    <iact:actionData xml:id="d5">
      <inkml:trace xmlns:inkml="http://www.w3.org/2003/InkML" xml:id="stk5" contextRef="#ctx0" brushRef="#br0">9104 8251 0,'0'0'7,"0"0"4,0 0-3,0 0 1,0 0 0,0 0 1,0 0-1,-41 0 1,37 0-1,0 0 0,4 0 1,0 0-1,0 0 0,0 4 1,0-4-1,0 0 0,0 0 1,0 0-1,87 58 1,-42-37-1,13 0 0,-8-5 0,8-3 1,-1-5-1,6 4 1,3 1 0,0 3-1,8 5 0,5 0 0,8-1 1,4-7-1,-4-5 0,4 0 1,-4 1-1,4-1 1,20 0-1,34-12 0,58-25 0</inkml:trace>
    </iact:actionData>
  </iact:action>
  <iact:action type="add" startTime="29225">
    <iact:property name="dataType"/>
    <iact:actionData xml:id="d6">
      <inkml:trace xmlns:inkml="http://www.w3.org/2003/InkML" xml:id="stk6" contextRef="#ctx0" brushRef="#br0">7015 9551 0,'0'0'2,"0"0"3,0 0 3,54 4 2,24 1-2,34-1 1,8-4 0,-4 0 2,-13 4 1,1 4-4,-9 0 1,-12 5 1,-13-5-1,-16 0 0</inkml:trace>
    </iact:actionData>
  </iact:action>
  <iact:action type="add" startTime="29467">
    <iact:property name="dataType"/>
    <iact:actionData xml:id="d7">
      <inkml:trace xmlns:inkml="http://www.w3.org/2003/InkML" xml:id="stk7" contextRef="#ctx0" brushRef="#br0">7619 9336 0,'0'0'8,"0"0"-2,0 0 5,0 0-3,62 33 2,8 0-1,21 9 1,0-5-1,-16-4 0,-21-4 2,-34 0-2,-28 12 0,-58 71 0,-120 95 0,-67 21 1,51-71-1,65-78 0</inkml:trace>
    </iact:actionData>
  </iact:action>
  <iact:action type="add" startTime="30350">
    <iact:property name="dataType"/>
    <iact:actionData xml:id="d8">
      <inkml:trace xmlns:inkml="http://www.w3.org/2003/InkML" xml:id="stk8" contextRef="#ctx0" brushRef="#br0">9191 7460 0,'0'0'7,"0"0"2,0 0 3,0 0-5,0 0 3,0 0-1,79 0 1,-17 0-1,16-8 0,9-4 0,4-5 1,5 5 1,3 8-1,4-1-1,5 5 1,4-4-1,-9 0 0,-8 0 1,-16 4-1</inkml:trace>
    </iact:actionData>
  </iact:action>
  <iact:action type="add" startTime="34722">
    <iact:property name="dataType"/>
    <iact:actionData xml:id="d9">
      <inkml:trace xmlns:inkml="http://www.w3.org/2003/InkML" xml:id="stk9" contextRef="#ctx0" brushRef="#br0">9133 9038 0,'0'0'3,"0"0"-3,0 0 8,0 0 2,0 0-1,0 0 1,71-46-1,20 17 0,33-4 0,-8 0 1,-5 12 1,1 9-3,4 8 1,8 4 1,4 4 0,-16 4-1,-13 13 0,-8 16 0,-12 29 1,-9 26-1,-16 19 1,-13 1-1,-12-17 0,-16-28 1,-13-22-1,-13-3 0,-16 7 1,-29 17-1,-53 17 0,-38 0 1,-33-21-1,-21-29 0,25-20 1,17-22-1,4-11 0,45-13 1,25-5-1,21 5 0,12 0 1,17-33-1,24-67 0</inkml:trace>
    </iact:actionData>
  </iact:action>
  <iact:action type="add" startTime="46052">
    <iact:property name="dataType"/>
    <iact:actionData xml:id="d10">
      <inkml:trace xmlns:inkml="http://www.w3.org/2003/InkML" xml:id="stk10" contextRef="#ctx0" brushRef="#br0">9427 8806 0,'0'0'2,"0"0"-1,0 0 9,0 0-1,0 0 0,0 0 1,0 0-1,0 0 0,-41 0 1,28 0-1,1 0 0,-1 4 1,1 0-1,-5 5 1,1 3-1,-5 5 0,1 3 1,3 5-1,-8 8 1,4 4-1,1 17 0,-5 17 0,-4 11 3,8 1-4,-3 0 1,15-17 1,5-8-1,8-4 0,5 0 0,-1 0 1,0 8-1</inkml:trace>
    </iact:actionData>
  </iact:action>
  <iact:action type="add" startTime="68472">
    <iact:property name="dataType"/>
    <iact:actionData xml:id="d11">
      <inkml:trace xmlns:inkml="http://www.w3.org/2003/InkML" xml:id="stk11" contextRef="#ctx0" brushRef="#br0">6816 8972 0,'0'0'2,"0"0"4,0 0 0,0 0 2,0 0 2,0 0-1,0 0 0</inkml:trace>
    </iact:actionData>
  </iact:action>
  <iact:action type="add" startTime="68730">
    <iact:property name="dataType"/>
    <iact:actionData xml:id="d12">
      <inkml:trace xmlns:inkml="http://www.w3.org/2003/InkML" xml:id="stk12" contextRef="#ctx0" brushRef="#br0">7598 9369 0,'0'0'7,"0"0"2,0 0 1,0 0-1,0 0 0,0 0 1,0 0-1,0 0 1,0 0-1,0 0 0,0 0 1,0 0-1,0 0 0,0 0 1,0 0-1,0 0 0,0 0 1,0 0-1,0 0 1,-66 37-1,33-28 0,-4-1 1,8-4-1,4 0 0,8 0 0,5 0 1,4 1-1,0-5 1,3 0-1,1 0 0,4 0 1,-8 0-1,8 0 1,0 0-1,0 0 0,0 0 1,0 0-1,141 20 0,-59-16 1,14 5-1,-1 3 0,-8-4 1,-17-3-1,-8-5 1,-12 0 0,-13 0 2,-8 0-4,-4 0 2,-9 0-1,-3-5-2</inkml:trace>
    </iact:actionData>
  </iact:action>
  <iact:action type="add" startTime="69254">
    <iact:property name="dataType"/>
    <iact:actionData xml:id="d13">
      <inkml:trace xmlns:inkml="http://www.w3.org/2003/InkML" xml:id="stk13" contextRef="#ctx0" brushRef="#br0">7706 8972 0,'0'0'7,"0"0"2,0 0 0,0 0 1,0 0-1,0 0 1,0 0-1,0 0 1,0 0-1,83 78 0,8-12 1,0 9-1,-4-5 2,-21-7-3,-17-10 1,-15-7 1,-10 4-1,-11-1 0,-9 5 1,-25 21-1,-33 20 0,-41 8 0,-16-7 1,24-30-1,20-17 1</inkml:trace>
    </iact:actionData>
  </iact:action>
  <iact:action type="add" startTime="70260">
    <iact:property name="dataType"/>
    <iact:actionData xml:id="d14">
      <inkml:trace xmlns:inkml="http://www.w3.org/2003/InkML" xml:id="stk14" contextRef="#ctx0" brushRef="#br0">13287 5995 0,'0'0'7,"0"0"4,0 0-2,0 0-2,0 0 3,0 0 0,0 0-1,0 0 1,0 0-1,-33 49 0,17 14 1,-5 48-1,0 30 0,9-8 2,12-26-3,4-20 2,0-25-1,-4-16 0,-8-13 0,-9-8 1,-16-13-1,-17-8 0,-16-16 1,-12-13 0,3-16-1,13-13 0,8-12 1,9-1-1,8 1 0,8 16 1,8 13-1,9 12 0,3 9 1,1 7-1,4 5 0,4 8 0,0 5 1,0-9-1,12 66 1,9 13-1,20 32 0,9 5 1,4-12-1,0-21 0,-5-29 1,5-21-1,-9-21 2,5-16-3,29-25 1,82-83 0,137-153 0</inkml:trace>
    </iact:actionData>
  </iact:action>
  <iact:action type="add" startTime="72217">
    <iact:property name="dataType"/>
    <iact:actionData xml:id="d15">
      <inkml:trace xmlns:inkml="http://www.w3.org/2003/InkML" xml:id="stk15" contextRef="#ctx0" brushRef="#br0">11343 9257 0,'0'0'7,"0"0"4,0 0-4,70-41 2,-4-1 1,9-7-1,-1-1 1,1-4-1,-1 5 1,13 7 1,16 9-2,22 8 1,19 13-1,30 20 0,37 33 0,21 51 2,-9 36-2,-37 4 0,-37-16 0,-29-29 1,-29-25-1,-24-16 0,-30-13 1,-17-4-1,-15 0 1,-18 8-2,-28 13 1,-46 20 2,-62 13-2,-33-12 1,-37-9-1,-25-25 1,24-29-1,1-16 0,8-17 0,12-8 1,17-8-1,21-5 1,24 0-1,30 1 1,20 4-1,13 3 0,16 9 1,16 0-1,22-4 1,24-8-2,49-50 1,101-83 2,90-58-3,87-41 2,70-25-1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994">
    <iact:property name="dataType"/>
    <iact:actionData xml:id="d0">
      <inkml:trace xmlns:inkml="http://www.w3.org/2003/InkML" xml:id="stk0" contextRef="#ctx0" brushRef="#br0">6047 6761 0,'0'0'2,"0"0"3,0 0 1,0 0 3,0 0 1,0 0-1,0 0 1,0 0-1,0 0 1,-46-33-1,42 28 0,0 1 0,0 0 1,0 0-1,4 0 1,0 4-1,0 0 0,0 0 1,99-66-1,-37 45 0,21 8 0,20 5 1,17 0-1,13-5 2,-1 5-3,5 0 2,7 4-1,5-4 0,0-1 1,-4-3-1,0-1 1,0 5-1,-9 0 0,-16 4 1,-25 0-1,-24-1 1,-13 5-1,-13 0 0,-12 0 0,-4 0 1,-4 0-1,0 0 1,0 0-1,-9 0 0,1 0 1,-5 0-2,-4 0 3,1 0-3,-5 0 2,0 0-1,-4 0 0,-4 0 1,0-4-1,-5 0 1,-7 0 0,-21-8-1,-34-1 0,-32 1 1,-25-1-1,-9 5 1,1 4-1,-1 4 0,-4 4 0,9 4 1,20 1-1,21-1 1,13 0-1,11 0 0,5 1 1,5-1-1,-1-4 0,4 0 1,8 0-1,9 1 0,4-1 0,8 0 1,4 0-1,9-4 0,4 0 1,-1 0-1,5 0 0,0 0 0,4 4 1,0-4-1,0 0 1,0 0-1,83 17 1,-4-5-1,36 9 1,26-1-1,16 1 0,1-4 0,-5-1 1</inkml:trace>
    </iact:actionData>
  </iact:action>
  <iact:action type="add" startTime="50211">
    <iact:property name="dataType"/>
    <iact:actionData xml:id="d1">
      <inkml:trace xmlns:inkml="http://www.w3.org/2003/InkML" xml:id="stk1" contextRef="#ctx0" brushRef="#br0">12617 6732 0,'0'0'7,"0"0"2,91 0 1,4 0-1,38 0 0,28 0 2,-4 0-1,-8 8 0,-25-4-1,0 0 1,17 0-1,20 1 0,34-5 1,32 4-1,9-4 1,29 0-2,16 4 2,-12 0-1,33 4 1,-20-8-1,36 0 0,42-4 2,33-8-3,42-5 2,-9-12 0</inkml:trace>
    </iact:actionData>
  </iact:action>
  <iact:action type="add" startTime="53268">
    <iact:property name="dataType"/>
    <iact:actionData xml:id="d2">
      <inkml:trace xmlns:inkml="http://www.w3.org/2003/InkML" xml:id="stk2" contextRef="#ctx0" brushRef="#br0">9092 7589 0,'0'0'6,"0"0"4,0 0-1,0 0 1,0 0-1,0 0 0,-41 0 1,24 0-1,-8 0 1,4 0-1,1 0 0,3 0 1,5 0-1,4 0 0,-1 0 1,5 0-1,0 0 0,4 0 1,0 0-1,0 0 0,0 0 1,83 8 0,0-12-1,24 0 0,30-5 1,28 5-1,1 4 2,3 0-3,13 9 1,9-1 1,-1 4-1,13 5 1,-9-1-1,-4-3 0,9 3 1,8 1-1,-9-9 0,22-8 1,45-20-1</inkml:trace>
    </iact:actionData>
  </iact:action>
  <iact:action type="add" startTime="54127">
    <iact:property name="dataType"/>
    <iact:actionData xml:id="d3">
      <inkml:trace xmlns:inkml="http://www.w3.org/2003/InkML" xml:id="stk3" contextRef="#ctx0" brushRef="#br0">17429 5370 0,'0'0'7,"0"0"2,0 0 0,0 0 1,0 0-1,0 0 1,-91-17-1,-4-4 0,-46-4 1,-33 1 0,-41-10-1,-50-11 0,4-5 1,50 9-1,67 8 0,57 8 1,29 0-1,21 0 0,-1-4 1,14-16-1,15-13 1,9-17-1,42-49 0,49-46 1,66-29-1,41 17 0,22 25 1,11 33-1,9 24 1,13 18-1,-17 24 0,-5 16 0,-20 34 1,-29 8-1,-8 25 0,-12 33 1,-34 33-1,-33 41 0,-37 42 1,-50 17 0,-49 32-1,-63 34 0,-90-4 1,-71-30-1,-25-53 0,5-42 0,37-37 1,45-33-1,46-33 1,16-54-1,-29-79 0</inkml:trace>
    </iact:actionData>
  </iact:action>
  <iact:action type="add" startTime="90878">
    <iact:property name="dataType"/>
    <iact:actionData xml:id="d4">
      <inkml:trace xmlns:inkml="http://www.w3.org/2003/InkML" xml:id="stk4" contextRef="#ctx0" brushRef="#br0">7114 9704 0,'0'0'2,"0"0"-1,0 0 10,0 0-2,0 0-1,0 0 2,0 0 0,50 0-1,-38 0 0,5-4 1,8 0-1,16-4 0,29-5 1,30-3-1,36 3 2,17 5-3,17-4 2,4 3-1,-13 5 0,-4 4 1,-8 0-1,4-4 1,13 0-1,-1 4 0,5 0 1,8 4-1,-4 0 0,-1 5 1,-3 3-1,16 5 1,0-1-1,-4-3 0,-4 3 1,-4 5-1,0-5 1,-4 1-1,-9 0 0,4-5 1,5 0-1,4-3 1,16-5-1,5-8 0,7-5 1,34-7-1,41-17 0</inkml:trace>
    </iact:actionData>
  </iact:action>
  <iact:action type="add" startTime="96031">
    <iact:property name="dataType"/>
    <iact:actionData xml:id="d5">
      <inkml:trace xmlns:inkml="http://www.w3.org/2003/InkML" xml:id="stk5" contextRef="#ctx0" brushRef="#br0">18161 9560 0,'0'0'2,"0"0"1,0 0 5,70-9 1,-3 9 1,32 9-1,21-5 1,20-8 1,22-1-3,41-7 2,45 4-1,37-1 0,50-3 1,46 4-1,12-1 0,-8 1 1,-17-4-1,-25-1 0,-20 1 1,8 4-1,8 3 1,30 5-1,53 0 0,53 13 0</inkml:trace>
    </iact:actionData>
  </iact:action>
  <iact:action type="add" startTime="97826">
    <iact:property name="dataType"/>
    <iact:actionData xml:id="d6">
      <inkml:trace xmlns:inkml="http://www.w3.org/2003/InkML" xml:id="stk6" contextRef="#ctx0" brushRef="#br0">6622 11708 0,'0'0'7,"0"0"3,0 0-1,0 0 0,0 0 1,0 0-1,0 0 1,0 0 0,33-41-2,-29 33 1</inkml:trace>
    </iact:actionData>
  </iact:action>
  <iact:action type="add" startTime="98070">
    <iact:property name="dataType"/>
    <iact:actionData xml:id="d7">
      <inkml:trace xmlns:inkml="http://www.w3.org/2003/InkML" xml:id="stk7" contextRef="#ctx0" brushRef="#br0">5629 11394 0,'0'0'7,"0"0"1,0 0 1,0 0 1,0 0-1,0 0 1,0 0-1,0 0 1,0 0-1,0 0 0,0 0 0,0 0 1,0 0-1,0 0 0,0 0 2,66-9-2,-12 1 0,20 0 1,26 4-1,20 0 1,29-5 1,16 1-4,9 0 4,0-1-2,-1 1 0,1 0 0,0 0 2,0 3-3,4 1 2,0 4-1,8-4 0,21-4 0,20 4 1,21-9 0</inkml:trace>
    </iact:actionData>
  </iact:action>
  <iact:action type="add" startTime="102814">
    <iact:property name="dataType"/>
    <iact:actionData xml:id="d8">
      <inkml:trace xmlns:inkml="http://www.w3.org/2003/InkML" xml:id="stk8" contextRef="#ctx0" brushRef="#br0">6262 8723 0,'0'0'1,"0"0"2,0 0 6,0 0 1,0 0-1,0 0 0,0 0 1,0 0-1,25-45 0,24 12 1,42-21-1,54-17 1,21 1 0,-5 16-2,-12 17 2,-25 29-1,-12 24 1,-5 30-1,-11 28 0,-5 38 1,-17 16 0,-16 13-2,-21 4 2,-20-21-1,-17-24 1,-17-9-1,-32 0 1,-59 4-1,-49-16 0,-38-26 0,-11-15 0,28-26 1,20-20-1,30-17 1,21-29-1,16-41 0,24-38 1,22-53-1,20-62 1,25-67-1,17-103 0</inkml:trace>
    </iact:actionData>
  </iact:action>
  <iact:action type="add" startTime="104871">
    <iact:property name="dataType"/>
    <iact:actionData xml:id="d9">
      <inkml:trace xmlns:inkml="http://www.w3.org/2003/InkML" xml:id="stk9" contextRef="#ctx0" brushRef="#br0">12675 11158 0,'0'0'6,"0"0"4,0 0-1,0 0 1,0 0-1,0 0 0,16 49 1,-11-28-1,-1 4 0,0 8 1,0 13-1,4 16 0,1 33 1,-1 21 1,0 25-3,4-1 2,5 1-2,4-4 2,4-5-1,-5-12 1,-3-29-1,-9-28 0,0-22 1,-4-8-1,1-12 1,-1-5-1,-4-3 0,0-5 1,0-4-1,0 0 0,0 0 0,0 1 1,0-5-1,0 0 0,0 0 1,0-5-1,0 1 0,0 0 1,0 4-1,0 0 0,0 0 1,0 0-1,-33-74 1,16 45-1,5 0 1,3 0-1,1 0 0,4 4 1,4 0-1,4-4 1</inkml:trace>
    </iact:actionData>
  </iact:action>
  <iact:action type="add" startTime="105384">
    <iact:property name="dataType"/>
    <iact:actionData xml:id="d10">
      <inkml:trace xmlns:inkml="http://www.w3.org/2003/InkML" xml:id="stk10" contextRef="#ctx0" brushRef="#br0">13002 11932 0,'0'0'8,"0"0"1,0 0 0,0 0 1,0 0-1,0 0 0,0 0 1,0 0-1,0 0 1,0 0 0,0 0-1,0 0 0,0 0 1,58-42-1,-42 30 1,17-9-1,21-8 0,16 0 1,17 5-1,8 11 2,-4 9-3,-12 4 2,-17 0-1,-8 0 0,-17 4 1,-8 0-1,-8 0 2,-17 5-4</inkml:trace>
    </iact:actionData>
  </iact:action>
  <iact:action type="add" startTime="106644">
    <iact:property name="dataType"/>
    <iact:actionData xml:id="d11">
      <inkml:trace xmlns:inkml="http://www.w3.org/2003/InkML" xml:id="stk11" contextRef="#ctx0" brushRef="#br0">9936 11054 0,'0'0'6,"0"0"11,0 0-14,0 0 5,-33 62 2,12-12-1,-12 24 0,-12 26 1,-9 20-1,-4 17 2,4 12-3,13 4 2,16-8-1,12-13 0,13-24 1,5-21-1,3-13 1,4-7-1,5-5 0,12-4 1,8-5 0,21-15-2,16-22 2,13-16 0,29-25-2,37-24 1,21-5 1,-13 0 0,-24 13-1,-17 8 1,-13 12-1,-7 0 0</inkml:trace>
    </iact:actionData>
  </iact:action>
  <iact:action type="add" startTime="107195">
    <iact:property name="dataType"/>
    <iact:actionData xml:id="d12">
      <inkml:trace xmlns:inkml="http://www.w3.org/2003/InkML" xml:id="stk12" contextRef="#ctx0" brushRef="#br0">11959 10309 0,'0'0'7,"-45"25"2,-30 49 0,-41 92 1,-29 86 1,13 26-3,37-34 1,33-37 1,16-16-1,17-13 1,21-9-1,16 1 0,25 4 1,54 16-1,71-16 1,61-33-1,54-37 0,29-38 1,-4-37-1,8-46 0</inkml:trace>
    </iact:actionData>
  </iact:action>
  <iact:action type="add" startTime="107616">
    <iact:property name="dataType"/>
    <iact:actionData xml:id="d13">
      <inkml:trace xmlns:inkml="http://www.w3.org/2003/InkML" xml:id="stk13" contextRef="#ctx0" brushRef="#br0">15037 10450 0,'0'0'7,"17"78"10,12 42-15,20 75 6,1 29 3,-25-5-2,-37 5 0,-55 16 0,-73 12 1,-84 30-1,-45-5 0</inkml:trace>
    </iact:actionData>
  </iact:action>
  <iact:action type="add" startTime="108054">
    <iact:property name="dataType"/>
    <iact:actionData xml:id="d14">
      <inkml:trace xmlns:inkml="http://www.w3.org/2003/InkML" xml:id="stk14" contextRef="#ctx0" brushRef="#br0">8662 13327 0,'0'0'6,"0"0"4,66 13-1,29 3 1,54 5-1,58 4 2,33-17-2,-13 0 0,38 1 0,0-18 1,29 9-1,28-8 0,22-4 0,20-1 1,33-8-1,-4-3 1,13-10-1,20-7 0,-13 4 1,55-9-1,-5-8 0,34 9 1,74-38-1,25-25 0</inkml:trace>
    </iact:actionData>
  </iact:action>
  <iact:action type="add" startTime="113143">
    <iact:property name="dataType"/>
    <iact:actionData xml:id="d15">
      <inkml:trace xmlns:inkml="http://www.w3.org/2003/InkML" xml:id="stk15" contextRef="#ctx0" brushRef="#br0">5228 11733 0,'0'0'1,"0"0"3,0 0 3,0 0 2,0 0 1,0 0-1,62-45 1,-13 11-1,13 1 1,13 4-1,16 9 1,25 3 1,29 1-3,32 7 1,26 5 1,8 4-1,8 4 0,-8 0 2,9 1-3,7 7 2,1-4 0,12-4-1,20 9-1,5-5 2,17 0-1</inkml:trace>
    </iact:actionData>
  </iact:action>
  <iact:action type="add" startTime="117884">
    <iact:property name="dataType"/>
    <iact:actionData xml:id="d16">
      <inkml:trace xmlns:inkml="http://www.w3.org/2003/InkML" xml:id="stk16" contextRef="#ctx0" brushRef="#br0">9096 10396 0,'0'0'1,"0"0"3,0 0 5,0 0-1,-45-25 1,36 21 1,1 0-1,8 0 1,-8 4-1,4 0 0,4 0 1,0 0-1,0 0 0,62 53 1,-4-7-1,8 4 0,4 3 1,0 10-1,1-1 0,-17-4 2,-9-9-2,-4-11 0,-16-5 0,0-8 1,0-1-1,0-3 0,4 0 1</inkml:trace>
    </iact:actionData>
  </iact:action>
  <iact:action type="add" startTime="118244">
    <iact:property name="dataType"/>
    <iact:actionData xml:id="d17">
      <inkml:trace xmlns:inkml="http://www.w3.org/2003/InkML" xml:id="stk17" contextRef="#ctx0" brushRef="#br0">9051 11054 0,'0'0'7,"0"0"2,0 0 1,41 33 0,9 0-1,16 9 1,4-1-1,-4-4 0,9 1 0,-1 7 2,17 13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29">
    <iact:property name="dataType"/>
    <iact:actionData xml:id="d0">
      <inkml:trace xmlns:inkml="http://www.w3.org/2003/InkML" xml:id="stk0" contextRef="#ctx0" brushRef="#br0">6634 9419 0,'0'0'2,"0"0"-1,0 0 10,0 0-3,0 0 2,0 0-1,0 0 0,0 0 1,0 0-1,0 0 0,42 0 1,-26 0-1,17-4 1,-4-1-1,9 1 0,7 4 1,5 0-1,16 4 0,21 5 1,4-5 0,16-4-1,-3-4 0,-1 0 1,1-1-1,12 5 0,12 0 1,8 0-1,5-4 0,4 0 1,12 0-1,13 4 0,8-8 1,-5-5-1</inkml:trace>
    </iact:actionData>
  </iact:action>
  <iact:action type="add" startTime="42185">
    <iact:property name="dataType"/>
    <iact:actionData xml:id="d1">
      <inkml:trace xmlns:inkml="http://www.w3.org/2003/InkML" xml:id="stk1" contextRef="#ctx0" brushRef="#br0">4611 7440 0,'0'0'1,"0"0"3,0 0 5,0 0 0,0 0 1,0 0-1,0 0 0,54-38 1,-9 14 0,34-5-1,29 0 1,41 0 1,29 4-3,37 4 1,20 13 1,-11 12-1,-5 8 2,-24 1-3,-22-1 2,-15 1-1,-18-1-1</inkml:trace>
    </iact:actionData>
  </iact:action>
  <iact:action type="add" startTime="44681">
    <iact:property name="dataType"/>
    <iact:actionData xml:id="d2">
      <inkml:trace xmlns:inkml="http://www.w3.org/2003/InkML" xml:id="stk2" contextRef="#ctx0" brushRef="#br0">8682 7378 0,'0'0'7,"0"0"2,0 0 1,0 0-2,62 16 2,0-8-1,38 5 0,32-1 1,29-3 0,26-5 1,36-13-2,58-3 1,67-5 1,70-20-4</inkml:trace>
    </iact:actionData>
  </iact:action>
  <iact:action type="add" startTime="51110">
    <iact:property name="dataType"/>
    <iact:actionData xml:id="d3">
      <inkml:trace xmlns:inkml="http://www.w3.org/2003/InkML" xml:id="stk3" contextRef="#ctx0" brushRef="#br0">6030 13795 0,'0'0'2,"100"-8"0,28-5 9,58 1-3,37-1 3,-3 1-1,-22 0 0,-16 3-1,-16 5 1,-13 8-1,4 9 0,9 7 1,7 14-1,9 15 0,-4 22 1,9 32 0,-22 17-2,-28 13 2,-34-1-1,-41-16 0,-29-16 1,-20-5-1,-22 0 0,-20 17 1,-24 12 0,-38-4-1,-46-16 1,-20-26-1,-13-20 0,-45-21 0,-66-28 0,-162-63 1,-173-74-1,69-9 1,158 25-1,141 50 1,112 29-1,41 0 0,28 4 0,18 0 1,11 0 0,5-4-1,13-13 1,11-16-1,14-17 0,32-45 0,66-62 0,88-46 3,127-29-5,104 4 3</inkml:trace>
    </iact:actionData>
  </iact:action>
  <iact:action type="add" startTime="51950">
    <iact:property name="dataType"/>
    <iact:actionData xml:id="d4">
      <inkml:trace xmlns:inkml="http://www.w3.org/2003/InkML" xml:id="stk4" contextRef="#ctx0" brushRef="#br0">9700 13480 0,'0'0'9,"0"0"-3,0 0 3,0 0 1,0 0-1,13 71 1,28 65-1,42 100 2,37 58 1,0-45-3,-5-59 0,-11-32 1,3-22 0,1-12-1,-9-16 0,-20-21 0,-17-21 1,-21-16-1,-16-17 0,-8-12 3</inkml:trace>
    </iact:actionData>
  </iact:action>
  <iact:action type="add" startTime="52278">
    <iact:property name="dataType"/>
    <iact:actionData xml:id="d5">
      <inkml:trace xmlns:inkml="http://www.w3.org/2003/InkML" xml:id="stk5" contextRef="#ctx0" brushRef="#br0">10925 13485 0,'0'0'5,"0"0"4,0 0 4,-141 115-7,-198 221 5,-240 289-2,-25 58 0,24-12 0,30-17 1</inkml:trace>
    </iact:actionData>
  </iact:action>
  <iact:action type="add" startTime="54943">
    <iact:property name="dataType"/>
    <iact:actionData xml:id="d6">
      <inkml:trace xmlns:inkml="http://www.w3.org/2003/InkML" xml:id="stk6" contextRef="#ctx0" brushRef="#br0">21218 9299 0,'0'0'2,"0"0"3,0 0 4,0 0-1,0 0 1,0 0 0,0 0 1,0 0-1,0 0 1,0 0-1,0 0 0,0 0 1,0 0-1,0 0 0,-28 78 1,11-16-1,0 13 0,9-1 1,4 1 0,4-5-1,-8 1 2,-1 3-3,1 1 2,-8 4-1,3-1 0,5 5 1,8-4-1,4 3 1,4 5-1,1 0 0,-9 0 1,0 9-2,0 7 2,4 9 0,8 0-1,13-5 0,-13-7 0,1-5 1,3 21-1,1 25 1,4 8-1,-1-9 0,5 1 1,0 8-1,0 0 0,-9 4 0,5-16 1,4-13 0,0 5-1,0-1 0,-9 0 1,-4 1-1,-7-1 0,7 0 1,9 1-1,4 3 1,3 5-2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215">
    <iact:property name="dataType"/>
    <iact:actionData xml:id="d0">
      <inkml:trace xmlns:inkml="http://www.w3.org/2003/InkML" xml:id="stk0" contextRef="#ctx0" brushRef="#br0">12956 10305 0,'0'0'3,"0"0"-3,0 0 10,0 0 0,0 0-2,50-4 2,-29-1-1,-1-3 1,5 0-1,0 0 0,0-1 1,0 1-1,3-4 1,1-1-1,5 1 0,3 4 1,4 3-1,5 1 0,3 4 2,5 4-2,4 1 0,0-5 0,4-5 0,4 1 1,9-8-1,-1-1 1,1 5-1,-1 4 1,-8 4-1,5 4 0,-9 0 1,8-4-1,9-4 0,3-4 1,9 0-1,-8-1 1,-4 9-1,4 4 0,-1 5 0,5-1 1,0-4-1,8-4 0,-4 0 1,13 4-1,16 5 0,12-1 1,21-8-1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72">
    <iact:property name="dataType"/>
    <iact:actionData xml:id="d0">
      <inkml:trace xmlns:inkml="http://www.w3.org/2003/InkML" xml:id="stk0" contextRef="#ctx0" brushRef="#br0">18041 5871 0,'0'0'2,"0"0"1,0 0 12,0 0-12,58-5 6,-13-3 0,26-4 1,36-5 0,55 1-1,65-9 2,71 0-3,70 4 2,34 17-1,-1 8 0,-20 13 0,-79 12 0,-13 8 1,-61 0-1,-34-8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005">
    <iact:property name="dataType"/>
    <iact:actionData xml:id="d0">
      <inkml:trace xmlns:inkml="http://www.w3.org/2003/InkML" xml:id="stk0" contextRef="#ctx0" brushRef="#br0">4429 5928 0,'0'0'2,"0"0"0,0 0 9,0 0-1,0 0-3,0 0 2,0 0 1</inkml:trace>
    </iact:actionData>
  </iact:action>
  <iact:action type="add" startTime="25173">
    <iact:property name="dataType"/>
    <iact:actionData xml:id="d1">
      <inkml:trace xmlns:inkml="http://www.w3.org/2003/InkML" xml:id="stk1" contextRef="#ctx0" brushRef="#br0">4280 5916 0,'0'0'5,"0"0"6,0 0-3,0 0 1,0 0-1,0 0 2,42-25-1,-26 21 1,17 0 0,0-4-1,0-1 0,9-3 1,-1 0-1,1-1 1,-1 5-1,-8 0 0,4 3 0,5 1 1,7 0-1,1 0 0,20 0 1,21-4-1,4-1 1,1 1-1,-10 0 0,-11 4 2,-1-1-3,9 1 2,12 0-1,13 4 0,4 0 1,-9 0-1,-8 0 0,-8 4 1,0-4-1,4 0 0,0-4 1,4 0-1,0 4 1,-8 0-1,0 4 0,-4 0 0,8 0 1,8-4-1,9-4 1,3 0-1,-3 0 0,-9 4 1,-4 0-1,1 0 1,7-4-1,17 0 0,12-5 0</inkml:trace>
    </iact:actionData>
  </iact:action>
  <iact:action type="add" startTime="26336">
    <iact:property name="dataType"/>
    <iact:actionData xml:id="d2">
      <inkml:trace xmlns:inkml="http://www.w3.org/2003/InkML" xml:id="stk2" contextRef="#ctx0" brushRef="#br0">9551 6090 0,'0'0'8,"0"0"2,0 0 0,0 0-3,0 0 2,0 0 1,0 0-1,0 0 1,0 0-1,0 0 0,54 8 1,-9-4-1,22 1 1,20-5-1,4 0 0,0 0 1,-5-5 0,5 5 1,9 0-2,12-4 0,7 0 1,-3-4 0,-8-9-1,-1-3 0,9-1 1,4 0-1,4 5 0,5 3 1,-5 1 1,-4-9-4,8 0 3,-4 1-1,13-1 1,8 0-1,-1 1 0,-3 3 1,-9 0-1,5 5 1,12 4-1,8-1 0,21-3 3,21-5-6,3 1 5,9-1-2,-4-3 2,-12 7-4,-13 5 3,-13 4-1,5 8 1,4 0-2,12 4 1,5 9 1</inkml:trace>
    </iact:actionData>
  </iact:action>
  <iact:action type="add" startTime="32148">
    <iact:property name="dataType"/>
    <iact:actionData xml:id="d3">
      <inkml:trace xmlns:inkml="http://www.w3.org/2003/InkML" xml:id="stk3" contextRef="#ctx0" brushRef="#br0">4818 5465 0,'0'0'2,"0"0"2,0 0 4,0 0 1,0 0 0,17 41 1,7-20-1,26 8 1,37 0-1,29 0 0,20-13 2,26-7-3,16-18 2,24-20-1</inkml:trace>
    </iact:actionData>
  </iact:action>
  <iact:action type="add" startTime="32797">
    <iact:property name="dataType"/>
    <iact:actionData xml:id="d4">
      <inkml:trace xmlns:inkml="http://www.w3.org/2003/InkML" xml:id="stk4" contextRef="#ctx0" brushRef="#br0">9758 5370 0,'0'0'7,"0"0"2,0 0 1,0 0-1,0 0 1,46 0-1,-5 0 0,21-5 1,21 1-1,28 0 1,14-4 0</inkml:trace>
    </iact:actionData>
  </iact:action>
  <iact:action type="add" startTime="37102">
    <iact:property name="dataType"/>
    <iact:actionData xml:id="d5">
      <inkml:trace xmlns:inkml="http://www.w3.org/2003/InkML" xml:id="stk5" contextRef="#ctx0" brushRef="#br0">7615 10632 0,'0'0'3,"0"0"-3,0 0 9,-46 33 1,42-29-1,-4 0 0,8 0 1,0 1-1,0-5 1,0 0-1,0 0 1,0 0-1,0 0 0,91 33 1,-54-29-1,17 0 0,16 0 1,13 0-1,16 0 0,1 0 2,-13 1-3,-9-1 2,1-4-1,-5 0 1,17 0-1,4 0 0,5 0 1,-5 4-1,-21 0 0,-12 0 0,-8-4 1,-8 0 0,-5 0-1,-4 0 0,1 0 0,-1 0 1,0 0-1</inkml:trace>
    </iact:actionData>
  </iact:action>
  <iact:action type="add" startTime="46728">
    <iact:property name="dataType"/>
    <iact:actionData xml:id="d6">
      <inkml:trace xmlns:inkml="http://www.w3.org/2003/InkML" xml:id="stk6" contextRef="#ctx0" brushRef="#br0">6072 6061 0,'0'0'3,"-54"-17"1,8-16 3,-7-33 5,7-29-5,5-25 2,12-21 2,8-12-2,9-13 0,7-4 0,10-3 1,11-6-1,13-3 1,13 4-1,11 4 0,1 25 1,0 9-1,8 7 3,8 9-5,5 16 4,20 17-3,29 17 2,8 24-1,17 25 1,9 25 0,32 41-2,25 42 2,13 25-1,-5 16 0,-24 9 1,-13-1 0,-29 9-2,-25 0 2,-20-1-1,-33-11 1,-34-13 0,-45-17-2,-37 21 3,-33 25-3,-63 29 4,-49 12-6,-37-4 4,-17-20 0,50-46-1,33-37 1,49-38-1,38-16 0</inkml:trace>
    </iact:actionData>
  </iact:action>
  <iact:action type="add" startTime="47865">
    <iact:property name="dataType"/>
    <iact:actionData xml:id="d7">
      <inkml:trace xmlns:inkml="http://www.w3.org/2003/InkML" xml:id="stk7" contextRef="#ctx0" brushRef="#br0">13353 8309 0,'-41'17'6,"-9"-5"4,-16 1 1,0-9-2,4-13-1,0-11 1,-8-18 0,-17-20 2,-29-24-2,-21-26 0,-12-33 0,9-12 1,24-4-1,17-5 1,24 13-1,5-8 1,24-17-1,25-16 0,26-46 1,32-54-1,25-13 0,12 30 1,30 29-1,20 41 1,8 46-1,1 49 0,-17 46 0,-5 41 1,5 30-1,21 32 0,36 58 1,18 55-1,-1 36 1,-8 17-1,-37-12 0,-29-9 1,-25-12-1,-21-17 0,-12-4 1,-21-16 0,-28-13-2,-18-12 2,-16 4-1,-12 8 0,-17 13 1,-32 8-1,-34-9 0,-13-24 1,13-33-1,25-30 0,16-24 1,26-25-1,3-25 0</inkml:trace>
    </iact:actionData>
  </iact:action>
  <iact:action type="add" startTime="48743">
    <iact:property name="dataType"/>
    <iact:actionData xml:id="d8">
      <inkml:trace xmlns:inkml="http://www.w3.org/2003/InkML" xml:id="stk8" contextRef="#ctx0" brushRef="#br0">15124 7407 0,'0'0'6,"0"0"3,0 0 2,62 16-2,-8-3-1,20 3 2,26 5-1,28 0 1,29-1 0,38 5-1,12-4 0,24 4 1,22-5-1,7-3 0,5 4 1,-4-13-1,-13 0 0,-12 9 1,-21-9-1,-29 0 0,-24-12 1,-9-12-1</inkml:trace>
    </iact:actionData>
  </iact:action>
  <iact:action type="add" startTime="52348">
    <iact:property name="dataType"/>
    <iact:actionData xml:id="d9">
      <inkml:trace xmlns:inkml="http://www.w3.org/2003/InkML" xml:id="stk9" contextRef="#ctx0" brushRef="#br0">17727 6839 0,'0'0'3,"0"0"-2,0 0 9,0 0-1,0 0 0,0 0 1,0 0-1,0-74 0,37 3 1,41-32 0,38-13-1,4 17 2,-8 24-2,-21 30 0,-8 16 1,12 8-2,17 8 2,8 9 0,0 13 0,8 11-2,0 5 2,9 4 1,-5-8-4,-12 0 3,-21-1-1,-24 5 0,-13 16 2,-8 13-3,-13 17 2,-4 16-1,-12 12 0,-8 0 1,-9 9-1,-4 0 0,-4-1 0,-4-7 1,-13-1-1,-16 17 0</inkml:trace>
    </iact:actionData>
  </iact:action>
  <iact:action type="add" startTime="52741">
    <iact:property name="dataType"/>
    <iact:actionData xml:id="d10">
      <inkml:trace xmlns:inkml="http://www.w3.org/2003/InkML" xml:id="stk10" contextRef="#ctx0" brushRef="#br0">19311 8106 0,'0'0'4,"0"0"9,-66 0-7,-29-8 3,-46-9 1,-24-12 0,24 0-1,25-4 0,0-8 0,-8-13 1,-8-20-1,8-22 1,24-24-1,26-16 0,24-9 0,21-8 1,17-1-1,24-3 0,42-25 1,45-13-1,42 5 1</inkml:trace>
    </iact:actionData>
  </iact:action>
  <iact:action type="add" startTime="59863">
    <iact:property name="dataType"/>
    <iact:actionData xml:id="d11">
      <inkml:trace xmlns:inkml="http://www.w3.org/2003/InkML" xml:id="stk11" contextRef="#ctx0" brushRef="#br0">10614 5498 0,'0'0'2,"0"0"0,0 0 7,0 0 3,0 0-5,0 0 2,0 0 1,0 0-1,0 0 1,0 0-1,54 41 0,-29-37 1,12 1-1,17-1 0,0-4 1,8 0-1,0 0 0,0 0 1,-4 0 0,0 0 1,0 4-1,16-4-1,17-4 1,13-9-1,3-3 1,-12-1 0,-12 5-1,-17 3-1,-12 5 2,-4 0-1,-5 0 1,1 4 0,4 0-2,3 0 2,5-4-1,0 0 1,4 0-1,-4-1 0,-8 1 0,-5 0 1,-3 4 0,-5 0-2,0 0 2,5 0-1,7-4 0,5 0 1,4 0-1,8 0 2,9-1-3,-1 1 2,-4-4-1,-8 0 0,-4 0 0,4-1 1,-12 1 2,4 4-6,0 0 4,4 0-2,-1 4 2,6 0-1,3 0 0,-4 0 1,0-5-1,-8 1 1,-13 4 0,5 0-1,-18 0-1,1 0 2,0 0-1,0 0 1,-4 0-1,0 0 0,-8 0-1,-5 0 1,0 0 0,-3 0 1,-1 0-1,0 0 0,-4 0 1,5 0-1,-9 0 1,4 0-1,0 0 1,-4 0 0,0 0-1,0 0 0,0 0 1,0 0-1,0 0 0,0 0 0,0 0 0,0 0 1,-91-8 0,50 4-1,-13 0 0,-4-5 1,0 5-1,4-4 1,0 4-1,1 0 1,3 4-1,-4 0 0,0 4 1,-4 0 0,-4 0-2,-8 0 2,-4-4-1,-9 0 0,0 4 1,0 1-1,1-1 0,-1 4 4,-4 0-7,-4 1 6,-17-1-4,5-4 2,4 0-3,12-4 3,0 0-1,0 0 1,-4 0-1,-8 0 0,-5 0 0,9 0 1,4 0 1,21 0-3,-1 0 1,13-4 2,13 0-2,-1 4-1,13 0 1,4 0 1,4 0-1,1 0 2,7 0-4,5 0 4,-1 0-2,5 0 0,4 0-1,4 0 5,0 0-6,0 0 2,0 0 1,0 0-2,0 0 2,0 0-1,0 0 1,132-13-1,-41 5 3,21-8-3,12-5-2,-4 0 3,-12 0 0,-1 9 0,9 4-2,-4-5 2,8 1-1,-9-5 0,-11 5 1,-9 4 1,-4 8-3,0 0 1,-5 0 0,-3 0 0,-5-4 0,-12-1 3,-8 1-4,-8 0 1,-9 0 0,-12 0 0,-4 4 2,-5 0-3,-4 0 0,-3 0 4,-5 0-4</inkml:trace>
    </iact:actionData>
  </iact:action>
  <iact:action type="add" startTime="62271">
    <iact:property name="dataType"/>
    <iact:actionData xml:id="d12">
      <inkml:trace xmlns:inkml="http://www.w3.org/2003/InkML" xml:id="stk12" contextRef="#ctx0" brushRef="#br0">11111 5336 0,'0'0'6,"0"0"4,0 0 0,0 0-2,0 0 1,0 0 1,0 0-1,0 0 0,0 0 1,0 0-1,0 0 1,0 0-1,0 0 0,41 0 1,-37 0-1,9 0 0,-9 0 1,8 0-1,5 0 0,12 5 1,16-1-1,26 4 1,24 4-1,8 1 0,1-5 2,-9 0-3,-12 1 2,-13-5-1,-12 0 0,-17 0 1,-12 0-1,-8-4 1,-13 0-2,-4 0 1,-4 0 1</inkml:trace>
    </iact:actionData>
  </iact:action>
  <iact:action type="add" startTime="66139">
    <iact:property name="dataType"/>
    <iact:actionData xml:id="d13">
      <inkml:trace xmlns:inkml="http://www.w3.org/2003/InkML" xml:id="stk13" contextRef="#ctx0" brushRef="#br0">9828 5312 0,'0'0'2,"0"0"-1,-58 8 11,29-4-5,5 0 4,7 0-3,9 0 1,4-4 1,4 0-1,0 0 1,0 0-1,0 0 0,0 0 1,0 0-1,82 9 1,-19-5-1,23 0 0,22 4 0,0-4 1,-22-4-1,-11 0 2,-21-4-2,-13 0 0,-12 0 0,-8 0 0,-5 4 1,-3 0-1</inkml:trace>
    </iact:actionData>
  </iact:action>
  <iact:action type="add" startTime="66734">
    <iact:property name="dataType"/>
    <iact:actionData xml:id="d14">
      <inkml:trace xmlns:inkml="http://www.w3.org/2003/InkML" xml:id="stk14" contextRef="#ctx0" brushRef="#br0">7722 10408 0,'0'0'6,"0"0"3,0 0 1,0 0 0,0 0-1,0 0 0,75 13 1,12 3-1,37 13 0,12 13 1,-11 3 0,-18-3-1,-16-9 0,-16-8 1,-13-5-1,-13-11 0,1-9 1</inkml:trace>
    </iact:actionData>
  </iact:action>
  <iact:action type="add" startTime="67536">
    <iact:property name="dataType"/>
    <iact:actionData xml:id="d15">
      <inkml:trace xmlns:inkml="http://www.w3.org/2003/InkML" xml:id="stk15" contextRef="#ctx0" brushRef="#br0">10677 5361 0,'0'0'6,"0"0"4,0 0 0,0 0-2,0 0 1,0 0 1,0 0-1,0 0 1,0 0-1,0 0 0,0 0 1,49 0-1,-28 4 0,8 1 1,8-1-1,9 0 1,-1 0-1,1-4 0,-1 0 0,1 0 1,-1-4-1,5 0 2,-1 0-1,9-5 1,9 1-2,7 4 0,5-4 0,12-1 1,-9 1 0,1-4 0,-4-1-2,-1 1 1,-3 3 2,3 1-3,5 0 2,4 0-1,0-1 1,-8-3 0,-9-1-3,-12 1 2,-13 4 1,-3 0-1,-5 3 1,0 1-1,5 0 0,3 4 0,1 0 2,7 4-3,5 0 1,8 1 1,1-1-1,-1-4 1,-4 0-1,-4 0 2,0 4-3,0 0 1,4 4 0,4 0 0,0 1 1,9-1 0,-5 4-1,0-3 0,-8-1 2,-4 0-3,-8 1 1,-9-1 0,-3-4 0,-9 0 1,-5 0-1,-3 0 0,-4 1 1,-1-1 0,-3-4-1,-5 0-2,0 0 3,0 0-1,1 0 1,-9 0-1,4 0 0,0 0 1,0 0-1,0 0 0,0 0 0,0 0 1,1 0-1,-1 0 1,-4 0-1,0 0 0,0 0 1,0 0-1,0 0 0,0 0 1,0 0-1,0 0 0,0 0 1,0 0-1,-104-9 1,22-3-1,-26 0 1,-4-1-1,13 5 0,12 4 1,17 0-1,-1-5 0</inkml:trace>
    </iact:actionData>
  </iact:action>
  <iact:action type="add" startTime="84399">
    <iact:property name="dataType"/>
    <iact:actionData xml:id="d16">
      <inkml:trace xmlns:inkml="http://www.w3.org/2003/InkML" xml:id="stk16" contextRef="#ctx0" brushRef="#br0">19824 2832 0,'0'0'3,"0"0"-2,0 0 10,0 0-2,0 0-1,0 0 2,0-83-1,-16 16 1,-13-7-1,-33-9 0,-17 17 1,-16 25 0,8 24 1,4 25-2,0 42 1,1 41 1,20 8-3,24 1 2,22-26-2,16-32 2,12-9-2,9 0 2,12-8 0,8 0-1,13-9 1,-4-8-2,8-16 2,8-8-1,4-18 0,-8-7 0,-20 8 1,-13 8 0,-9 9-2,-7 7 3,-5 9-3,5 9-1,11 15 3,18 18 0,32 32-1,30 17 0,3-8 1,-16-33-1,-25-25 0,-12-17 1,-8-8-2</inkml:trace>
    </iact:actionData>
  </iact:action>
  <iact:action type="add" startTime="84921">
    <iact:property name="dataType"/>
    <iact:actionData xml:id="d17">
      <inkml:trace xmlns:inkml="http://www.w3.org/2003/InkML" xml:id="stk17" contextRef="#ctx0" brushRef="#br0">20470 1639 0,'0'0'5,"0"0"5,0 0-1,16 58 1,13 50-1,13 107 0,7 67 2,1 32-2,-17-41 0,-8-74 0,-9-66 1,-7-59-1,-5-41 0,0-24 0,-4-9 0,0-25 1,4-17 0,0-32-1,4-9 0,5 17 1,-1 8-1,5 16 1,-1 18 0,5 7-2,4 17 2,24 25-1,38 33 0,17 50 1,3 16-1,-24-17 0,-42-32 1,-24-34-1,-21-16 0,-37 0 1,-51 0-1,-44 0 1,-9-25-1,25-9-1</inkml:trace>
    </iact:actionData>
  </iact:action>
  <iact:action type="add" startTime="91564">
    <iact:property name="dataType"/>
    <iact:actionData xml:id="d18">
      <inkml:trace xmlns:inkml="http://www.w3.org/2003/InkML" xml:id="stk18" contextRef="#ctx0" brushRef="#br0">15422 13571 0,'0'0'2,"0"0"2,0 0 3,0 0 2,0 0 0,0 0 1,0 0-1,0 0 1,41 46-1,-20-38 1,4 1-1,8-1 0,13 0 1,16 5-1,20-1 0,14 5 1,-1-1 0,-8 1 2,-13-9-3,-8 0 0,-4-4 0,9 0 0,3 5 1,5 3-1,-1 5 2,-7-1-3,-13 1 1,-9-5 1,-7 1-1,-5-1 1,-4-4-2,-4-8 2</inkml:trace>
    </iact:actionData>
  </iact:action>
  <iact:action type="add" startTime="95037">
    <iact:property name="dataType"/>
    <iact:actionData xml:id="d19">
      <inkml:trace xmlns:inkml="http://www.w3.org/2003/InkML" xml:id="stk19" contextRef="#ctx0" brushRef="#br0">16196 14014 0,'0'0'3,"0"0"1,-42 0 4,26 0 2,3 0-2,5 0 1,4 0 1,4 5-1,0-1 1,0-4-1,0 0 0,0 0 1,87 29-1,-17-25 0,34-4 1,32-4-1,26-5 2,7-3-1,5-5 1,4-3-2,-4-5 0,-9 4 1,1 5-1,3 3 1,13 1-1,4 4 0,1-5 1,-1 1-2,-4-5 3,-8-8-3,-1-8 3,1-4-1,-4-9-1,-5-7-1,1-10 3,-5 1-4,-4 4 3,-8 5-1,-20-1 0,-5-4 1,4-8-1,4-17 1,-8-8-1,-12-9 0,-17-12 0,-20-8 0,-13-20 2,-4-26-3,-25-12 4,-8-8-5,-13 12 3,-12 21-2,-8 12 1,-5 21 1,-7 20 0,-22 5-1,-28 0 1,-38 4 0,-24-4-2,-9 8 2,1 12-1,-5 9 1,-8 8-1,-4 12 0,4 9 1,-5 8-1,-7 8 1,-5 5-1,5 3 0,-13 1 0,0 0 0,0 3 0,-4 5 1,8 0 1,0 4-4,9 4 3,12 0-1,8 5 0,0-1 1,-4 4-1,-4 5 1,13 4 0,11 3 0,5 1-1,0 0 0,0 4 1,4 4-1,21 4 0,12 5 0,8-1 2,1 5-3,-9 4 2,-13 3-1,-11 9 0,3 1 0,-4 3 1,17 0 0,12 4-2,5 9 2,-1 12-1,-8 13 1,-8 3-1,0 1 0,4-9 0,25-12 1,20-4 1,17-4-3,9 8 2,7 4-2,1 8 2,8 13-2,8 12 1,17 21 1,-1 12-1,30 21 2,24 9-2,17-5 0,13-12 0,-5-21 1,-4-25-1,25-4 0,29 0 3,29-12-5,41-25 3,-12-55-2,66-73 1,120-104 0</inkml:trace>
    </iact:actionData>
  </iact:action>
  <iact:action type="add" startTime="100658">
    <iact:property name="dataType"/>
    <iact:actionData xml:id="d20">
      <inkml:trace xmlns:inkml="http://www.w3.org/2003/InkML" xml:id="stk20" contextRef="#ctx0" brushRef="#br0">10751 5601 0,'0'0'3,"0"0"-2,0 0 9,0 0-1,0 0 0,79-16 0,-17-1 1,8-3-1,0-1 0,-3 4 1,-5 1-1,16-1 1,17-4-1,21-3 0,12-5 1,1 0-1,-1 0 1,0 8-1,13 0 0,8 1 0,4-1 1,-4 8-1,8 1 1,4 8-1,-3 0 0,-14 4 1,-15 4-1,-13 8 1,-9 5-1,-8-5 0,-16 1 1,-17-9-1,-12-4 0</inkml:trace>
    </iact:actionData>
  </iact:action>
  <iact:action type="add" startTime="101271">
    <iact:property name="dataType"/>
    <iact:actionData xml:id="d21">
      <inkml:trace xmlns:inkml="http://www.w3.org/2003/InkML" xml:id="stk21" contextRef="#ctx0" brushRef="#br0">14115 3999 0,'0'0'7,"0"0"3,0 0 0,0 0-2,0 0 1,0 0 1,0 0-1,0 0 1,0 0-1,0 0 0,0 0 1,0 0-1,12 41 0,-4-41 1,5 9-1,3 7 0,5 1 1,8 16-2,-4 0 2,8 9 0,4-1-1,-4 9 0,-4-9 1,-8-8 0,-9 0-1,-8-16-1,-8-1 2,-8 1 0,-13 0-1,-12 3 1,-9 1-1,-16 0 0,4-1 1,0-3-1,9-9 0,7 0 1,9-3-1,13-1 1,3 0-2,5 0 2,7 0-1,1 4 0,4 5 1,4 16 0,9 16-1,-1 13 0,5 4 1,-1-8-1,-3-4 0,-1-13 1,-3-8-1,-5-8 0,0-5 1,0-3-1,4-1 0</inkml:trace>
    </iact:actionData>
  </iact:action>
  <iact:action type="add" startTime="101916">
    <iact:property name="dataType"/>
    <iact:actionData xml:id="d22">
      <inkml:trace xmlns:inkml="http://www.w3.org/2003/InkML" xml:id="stk22" contextRef="#ctx0" brushRef="#br0">14015 5448 0,'0'0'7,"0"0"2,0 0 0,-24 50 1</inkml:trace>
    </iact:actionData>
  </iact:action>
  <iact:action type="add" startTime="107105">
    <iact:property name="dataType"/>
    <iact:actionData xml:id="d23">
      <inkml:trace xmlns:inkml="http://www.w3.org/2003/InkML" xml:id="stk23" contextRef="#ctx0" brushRef="#br0">20921 5088 0,'0'0'3,"0"0"-2,0 0 9,0 0 0,0 0-2,0 0 2,0 0-1,0 0 1,12-50-1,-33 5 0,-20-30 1,-34-12-1,-7 25 0,-5 41 3,-17 42-5,-11 45 3,3 34-1,50 7 1,41-20-1,29-12 0,17-5 1,8-8-1,5-12 0,3-13 1,-4-12-1,-4-12 0,-4-13 1,8-17-1,1-24 0,-1-13 0,-8 0 1,-8 13-1,-9 12 1,-4 8-2,-4 9 2,5 7 0,-1 10-1,13 15 0,24 46 1,30 59-1,16 28 0,0-12 1,-9-21-1,-15-25 0,-14-25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5B6D11E-30D9-4145-B2C0-201F01C4B4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1F67392-0F07-4B02-8C69-72F8ED0399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2434EF7-DBD3-45A1-BA60-2FB7755AD06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CF17B03F-954A-481E-8631-07501DF28E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5E5E8E9-7171-4E32-B7CD-11AF63F0C1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1E2DB99-3380-43AA-8290-2D4782F6C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2AC94056-9CD0-4443-BAA6-C824F1728D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E175A7A-B4F1-45CF-98BC-6AC751F03CE9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CB8782B5-FA64-42F3-8737-FA0B913C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3E25B3E-2648-4A2B-9641-D69B0C28F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9DE9233-F270-4642-BB8F-E1E39CB7D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FD7A180-3840-438F-99FB-2255865ABA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C5774CD4-5D21-4635-A5A5-B369C0D06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664C83C6-ED35-4F82-B505-B98B77F83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03E602EC-A824-4E8D-B6A0-787FE5B67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628D165E-D34E-465D-9315-E07674E30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82B25D76-AD68-444C-9BF0-57CD4D6A22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0D4968DB-DF9F-4657-B81A-C9F44CFD2A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76198CF6-46B9-4581-9625-557970C0C6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3990230-38B7-46D2-AA5B-CB4C620122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37E8CC5-FEC3-4EB7-A2F6-85DD3D8A62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270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40861C1-498B-45E7-AFD4-A8A346499A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F27C733-0D36-443B-8DD1-9817AEBEE4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ADBA00A-CCB5-4E2A-88D6-BFD6ABE68C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5C48E-74C2-444E-BB85-CFE3D3ABEA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728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F703BC1-C60D-4E76-9476-BCF8DAFB32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F1FED4A-3662-4E1E-BADB-A8F55AB164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3CEA553-3D8E-42B1-A6D1-F1A992F57C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29685-2247-4673-B2DA-7E1DB183BC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7242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A588791-0727-4F2E-80F5-F9F9D83A71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1513753B-AD0C-4B43-BB01-49CA57A5C3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B251841-F945-4C8D-B3BD-3BE13327AA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A3705-7BFE-4E37-A005-54B4681A37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11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30BB9D1-9B8D-4A80-81A4-6B54321BF1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C51ECF1-28EF-40B1-B5A4-734CF98F66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0FB9344-F7FC-4EB0-A144-9BBEDC8D06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205C7-2A6A-41EE-9AA9-F4130C51DF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74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9781561-6116-4C6A-B525-CE43F3C4C8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B3C78FF-7FF4-4C78-BE0A-B2A9C0E76E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7024A07-E786-40F9-A509-1FC79C2257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372E3B-4B30-45DE-A0C1-46742FE5E8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154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72C981F-5DFA-4B0B-9B6C-87F94D6B85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B9ADDDD-2B4B-4719-ABD9-FBFEBF5266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3B1D5C2-F666-453E-8DE0-3DAB32EFB5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05481-11B8-4F4D-9F6E-8BA7E7E984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521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721EA9A1-70A2-450E-98F5-78D382DE29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2467C91-9F42-4F86-AB52-1331B2E166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E681F49-6AD0-42AA-918B-DC11CA1F25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DB74D-62F4-400A-957F-259753C5BB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736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905A5183-DC1A-4A65-B832-4A40FF00C4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4F27615-0B4F-4971-9C94-7E577D0B49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3099B08-DC01-43B7-B133-35AD01F3B1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00C41-16CC-4474-B166-C2FF150AEB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552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9EC085C-34D0-4706-9DDD-55FD181CC7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5CFF69F2-0925-4A21-B8C7-7EF113A82E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65B99F6F-C383-404B-BBDA-33CA1F78E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6F9E4B-2322-47F1-8167-E8D9A6CD47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038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6675630-46B1-4619-B353-4DD2800C16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624DE4E-2E99-48DF-B7BD-BC0EFEC3A0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AC57FD4-BD43-46FD-8378-E4AB05A06D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272F0-BD9C-44BF-BC6D-21B4822CDC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72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F47F44A-F8CE-46FB-A52E-72DEAA3B78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9919CA9-25CC-41A5-BB76-81BF285347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8955991-DFE1-4A00-80BB-698E8F488F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18F96-D65F-41FB-849A-5F03F06CDE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332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6A0BAA-69F6-40CA-8386-5C292E3FF86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04EF41-B61E-4543-B99B-5060A5E86DC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59CD01-F664-41AE-A5D9-1DE9468852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94A664E-2B22-4033-8170-AF433663E72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7C755A-A975-49B1-AEC5-2832EDE2D8F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34AF60A-6516-4F00-A713-1ECFB3A15F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4675B1-2799-42B3-A762-72E8E38354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0BFC2D8D-C1E7-42FB-82EE-5AEB99745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315192F2-039F-419B-94E3-7E97B4BEC6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E0090679-DCFA-4FB6-A665-C003BACCF13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55532E4-766E-4BCC-BE61-0D148AB471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DB2A5D8-43BC-4E27-A159-E698DCA0FF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/>
            </a:lvl1pPr>
          </a:lstStyle>
          <a:p>
            <a:pPr>
              <a:defRPr/>
            </a:pPr>
            <a:fld id="{6E9B328D-61D9-45F9-B44B-3851C6443D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11/relationships/inkAction" Target="../ink/inkAction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1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1/relationships/inkAction" Target="../ink/inkAction12.xml"/><Relationship Id="rId3" Type="http://schemas.microsoft.com/office/2007/relationships/media" Target="../media/media15.m4a"/><Relationship Id="rId7" Type="http://schemas.openxmlformats.org/officeDocument/2006/relationships/image" Target="../media/image2.w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.png"/><Relationship Id="rId4" Type="http://schemas.openxmlformats.org/officeDocument/2006/relationships/audio" Target="../media/media15.m4a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microsoft.com/office/2011/relationships/inkAction" Target="../ink/inkAction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microsoft.com/office/2011/relationships/inkAction" Target="../ink/inkAction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microsoft.com/office/2011/relationships/inkAction" Target="../ink/inkAction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.m4a"/><Relationship Id="rId7" Type="http://schemas.microsoft.com/office/2011/relationships/inkAction" Target="../ink/inkAction2.xml"/><Relationship Id="rId2" Type="http://schemas.microsoft.com/office/2007/relationships/media" Target="../media/media3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microsoft.com/office/2011/relationships/inkAction" Target="../ink/inkAction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AD611-7BA1-4FE9-A0F0-B341D75C8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有限自动机预习要点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4AF0FD-6439-4BD5-8FB1-AE1B11BF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状态转换图是其一种直观的表达方式</a:t>
            </a:r>
            <a:endParaRPr lang="en-US" altLang="zh-CN" dirty="0"/>
          </a:p>
          <a:p>
            <a:r>
              <a:rPr lang="zh-CN" altLang="en-US" dirty="0"/>
              <a:t>确定</a:t>
            </a:r>
            <a:r>
              <a:rPr lang="en-US" altLang="zh-CN" dirty="0"/>
              <a:t>/</a:t>
            </a:r>
            <a:r>
              <a:rPr lang="zh-CN" altLang="en-US" dirty="0"/>
              <a:t>非确定有限自动机的区别</a:t>
            </a:r>
            <a:endParaRPr lang="en-US" altLang="zh-CN" dirty="0"/>
          </a:p>
          <a:p>
            <a:pPr lvl="1"/>
            <a:r>
              <a:rPr lang="en-US" altLang="zh-CN" dirty="0"/>
              <a:t>NFA</a:t>
            </a:r>
            <a:r>
              <a:rPr lang="zh-CN" altLang="en-US" dirty="0"/>
              <a:t>：允许</a:t>
            </a:r>
            <a:r>
              <a:rPr lang="en-US" altLang="zh-CN" dirty="0">
                <a:latin typeface="Symbol" panose="05050102010706020507" pitchFamily="18" charset="2"/>
              </a:rPr>
              <a:t>e</a:t>
            </a:r>
            <a:r>
              <a:rPr lang="zh-CN" altLang="en-US" dirty="0"/>
              <a:t>边，允许一个状态多条边相同符号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一次状态转换有多个结果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词法分析指数时间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DFA</a:t>
            </a:r>
            <a:r>
              <a:rPr lang="zh-CN" altLang="en-US" dirty="0">
                <a:sym typeface="Wingdings" panose="05000000000000000000" pitchFamily="2" charset="2"/>
              </a:rPr>
              <a:t>：不允许上述结构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状态转换确定结果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词法分析线性时间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有限自动机的设计</a:t>
            </a:r>
            <a:endParaRPr lang="en-US" altLang="zh-CN" dirty="0"/>
          </a:p>
          <a:p>
            <a:pPr lvl="1"/>
            <a:r>
              <a:rPr lang="zh-CN" altLang="en-US" dirty="0"/>
              <a:t>多种思路：状态迁移符号拼接、符号串集合划分对应状态</a:t>
            </a:r>
            <a:r>
              <a:rPr lang="en-US" altLang="zh-CN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70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F02F4C12-8AA0-4743-AD10-ABFDCDF4E0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NFA</a:t>
            </a:r>
            <a:r>
              <a:rPr lang="zh-CN" altLang="en-US"/>
              <a:t>如何工作（续）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98ECE94-254C-4455-902F-0864E6FC61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124200"/>
            <a:ext cx="7772400" cy="2971800"/>
          </a:xfrm>
        </p:spPr>
        <p:txBody>
          <a:bodyPr/>
          <a:lstStyle/>
          <a:p>
            <a:pPr eaLnBrk="1" hangingPunct="1"/>
            <a:r>
              <a:rPr lang="zh-CN" altLang="en-US"/>
              <a:t>不是所有路径都表示接受</a:t>
            </a:r>
          </a:p>
          <a:p>
            <a:pPr eaLnBrk="1" hangingPunct="1"/>
            <a:r>
              <a:rPr kumimoji="0" lang="en-US" altLang="zh-CN" b="1">
                <a:solidFill>
                  <a:srgbClr val="FF3300"/>
                </a:solidFill>
              </a:rPr>
              <a:t>aabb</a:t>
            </a:r>
            <a:endParaRPr kumimoji="0" lang="en-US" altLang="zh-CN" b="1"/>
          </a:p>
          <a:p>
            <a:pPr lvl="1" eaLnBrk="1" hangingPunct="1"/>
            <a:r>
              <a:rPr kumimoji="0" lang="zh-CN" altLang="en-US"/>
              <a:t>路径</a:t>
            </a:r>
            <a:r>
              <a:rPr kumimoji="0" lang="en-US" altLang="zh-CN" b="1"/>
              <a:t>0 </a:t>
            </a:r>
            <a:r>
              <a:rPr kumimoji="0" lang="en-US" altLang="zh-CN" b="1">
                <a:sym typeface="Symbol" panose="05050102010706020507" pitchFamily="18" charset="2"/>
              </a:rPr>
              <a:t> 0  1  2  3</a:t>
            </a:r>
            <a:r>
              <a:rPr kumimoji="0" lang="zh-CN" altLang="en-US">
                <a:sym typeface="Symbol" panose="05050102010706020507" pitchFamily="18" charset="2"/>
              </a:rPr>
              <a:t>表示接受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而</a:t>
            </a:r>
            <a:r>
              <a:rPr kumimoji="0" lang="en-US" altLang="zh-CN" b="1"/>
              <a:t>0 </a:t>
            </a:r>
            <a:r>
              <a:rPr kumimoji="0" lang="en-US" altLang="zh-CN" b="1">
                <a:sym typeface="Symbol" panose="05050102010706020507" pitchFamily="18" charset="2"/>
              </a:rPr>
              <a:t> 0  </a:t>
            </a:r>
            <a:r>
              <a:rPr kumimoji="0" lang="en-US" altLang="zh-CN" b="1"/>
              <a:t>0 </a:t>
            </a:r>
            <a:r>
              <a:rPr kumimoji="0" lang="en-US" altLang="zh-CN" b="1">
                <a:sym typeface="Symbol" panose="05050102010706020507" pitchFamily="18" charset="2"/>
              </a:rPr>
              <a:t> 0  0</a:t>
            </a:r>
            <a:r>
              <a:rPr kumimoji="0" lang="zh-CN" altLang="en-US">
                <a:sym typeface="Symbol" panose="05050102010706020507" pitchFamily="18" charset="2"/>
              </a:rPr>
              <a:t>表示不接受</a:t>
            </a:r>
          </a:p>
        </p:txBody>
      </p:sp>
      <p:grpSp>
        <p:nvGrpSpPr>
          <p:cNvPr id="34820" name="Group 5">
            <a:extLst>
              <a:ext uri="{FF2B5EF4-FFF2-40B4-BE49-F238E27FC236}">
                <a16:creationId xmlns:a16="http://schemas.microsoft.com/office/drawing/2014/main" id="{0463081B-D228-4852-80F1-E7FC5B6A3BD6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1919288"/>
            <a:ext cx="609600" cy="609600"/>
            <a:chOff x="2496" y="2688"/>
            <a:chExt cx="384" cy="384"/>
          </a:xfrm>
        </p:grpSpPr>
        <p:sp>
          <p:nvSpPr>
            <p:cNvPr id="34843" name="Oval 6">
              <a:extLst>
                <a:ext uri="{FF2B5EF4-FFF2-40B4-BE49-F238E27FC236}">
                  <a16:creationId xmlns:a16="http://schemas.microsoft.com/office/drawing/2014/main" id="{282E85A1-D9AF-4BC1-BDB5-68E9BE9E1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688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4844" name="Oval 7">
              <a:extLst>
                <a:ext uri="{FF2B5EF4-FFF2-40B4-BE49-F238E27FC236}">
                  <a16:creationId xmlns:a16="http://schemas.microsoft.com/office/drawing/2014/main" id="{0F4ED678-02C0-46F3-A614-E4DBDF9D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73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34821" name="Line 8">
            <a:extLst>
              <a:ext uri="{FF2B5EF4-FFF2-40B4-BE49-F238E27FC236}">
                <a16:creationId xmlns:a16="http://schemas.microsoft.com/office/drawing/2014/main" id="{C62A89D6-C01B-45D8-B66D-1FB4D4CE22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2224088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2" name="Line 9">
            <a:extLst>
              <a:ext uri="{FF2B5EF4-FFF2-40B4-BE49-F238E27FC236}">
                <a16:creationId xmlns:a16="http://schemas.microsoft.com/office/drawing/2014/main" id="{6A69EA6F-4105-402C-9B80-9541BC559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2224088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3" name="Line 10">
            <a:extLst>
              <a:ext uri="{FF2B5EF4-FFF2-40B4-BE49-F238E27FC236}">
                <a16:creationId xmlns:a16="http://schemas.microsoft.com/office/drawing/2014/main" id="{B4F9C945-E589-42A9-8B3E-B3DF058D3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2224088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4" name="Text Box 11">
            <a:extLst>
              <a:ext uri="{FF2B5EF4-FFF2-40B4-BE49-F238E27FC236}">
                <a16:creationId xmlns:a16="http://schemas.microsoft.com/office/drawing/2014/main" id="{0C7D5F61-5040-4E16-8CE9-ACE0039B8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828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start</a:t>
            </a:r>
          </a:p>
        </p:txBody>
      </p:sp>
      <p:grpSp>
        <p:nvGrpSpPr>
          <p:cNvPr id="34825" name="Group 12">
            <a:extLst>
              <a:ext uri="{FF2B5EF4-FFF2-40B4-BE49-F238E27FC236}">
                <a16:creationId xmlns:a16="http://schemas.microsoft.com/office/drawing/2014/main" id="{50959C66-DFB7-45AB-9111-7A7A0DE38F8C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919288"/>
            <a:ext cx="609600" cy="609600"/>
            <a:chOff x="2736" y="1200"/>
            <a:chExt cx="384" cy="384"/>
          </a:xfrm>
        </p:grpSpPr>
        <p:sp>
          <p:nvSpPr>
            <p:cNvPr id="34841" name="Oval 13">
              <a:extLst>
                <a:ext uri="{FF2B5EF4-FFF2-40B4-BE49-F238E27FC236}">
                  <a16:creationId xmlns:a16="http://schemas.microsoft.com/office/drawing/2014/main" id="{742898A9-C5BC-48DE-971D-4CDBF8D9C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4842" name="Text Box 14">
              <a:extLst>
                <a:ext uri="{FF2B5EF4-FFF2-40B4-BE49-F238E27FC236}">
                  <a16:creationId xmlns:a16="http://schemas.microsoft.com/office/drawing/2014/main" id="{A789A364-BCC3-4899-AE69-DFCB2A2A0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0</a:t>
              </a:r>
            </a:p>
          </p:txBody>
        </p:sp>
      </p:grpSp>
      <p:sp>
        <p:nvSpPr>
          <p:cNvPr id="34826" name="Text Box 15">
            <a:extLst>
              <a:ext uri="{FF2B5EF4-FFF2-40B4-BE49-F238E27FC236}">
                <a16:creationId xmlns:a16="http://schemas.microsoft.com/office/drawing/2014/main" id="{898A1A2C-BEC5-4B82-AE3D-FA752C7F8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995488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3</a:t>
            </a:r>
          </a:p>
        </p:txBody>
      </p:sp>
      <p:sp>
        <p:nvSpPr>
          <p:cNvPr id="34827" name="Text Box 16">
            <a:extLst>
              <a:ext uri="{FF2B5EF4-FFF2-40B4-BE49-F238E27FC236}">
                <a16:creationId xmlns:a16="http://schemas.microsoft.com/office/drawing/2014/main" id="{568C7F33-56EA-4AB5-837E-F5520E83F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828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4828" name="Line 17">
            <a:extLst>
              <a:ext uri="{FF2B5EF4-FFF2-40B4-BE49-F238E27FC236}">
                <a16:creationId xmlns:a16="http://schemas.microsoft.com/office/drawing/2014/main" id="{01524A3F-729F-4BE4-A0EA-5835D55087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224088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829" name="Group 18">
            <a:extLst>
              <a:ext uri="{FF2B5EF4-FFF2-40B4-BE49-F238E27FC236}">
                <a16:creationId xmlns:a16="http://schemas.microsoft.com/office/drawing/2014/main" id="{A20F03E2-FCD5-4849-A1DC-2966A7914FF2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919288"/>
            <a:ext cx="609600" cy="609600"/>
            <a:chOff x="2736" y="1200"/>
            <a:chExt cx="384" cy="384"/>
          </a:xfrm>
        </p:grpSpPr>
        <p:sp>
          <p:nvSpPr>
            <p:cNvPr id="34839" name="Oval 19">
              <a:extLst>
                <a:ext uri="{FF2B5EF4-FFF2-40B4-BE49-F238E27FC236}">
                  <a16:creationId xmlns:a16="http://schemas.microsoft.com/office/drawing/2014/main" id="{C559AA6A-A7D8-4ADC-AAE7-4A581B26B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4840" name="Text Box 20">
              <a:extLst>
                <a:ext uri="{FF2B5EF4-FFF2-40B4-BE49-F238E27FC236}">
                  <a16:creationId xmlns:a16="http://schemas.microsoft.com/office/drawing/2014/main" id="{B526BE5F-7CCD-4173-9E5C-F36FC0BCF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2</a:t>
              </a:r>
            </a:p>
          </p:txBody>
        </p:sp>
      </p:grpSp>
      <p:grpSp>
        <p:nvGrpSpPr>
          <p:cNvPr id="34830" name="Group 21">
            <a:extLst>
              <a:ext uri="{FF2B5EF4-FFF2-40B4-BE49-F238E27FC236}">
                <a16:creationId xmlns:a16="http://schemas.microsoft.com/office/drawing/2014/main" id="{3C9541D3-AD5B-4C3C-A71B-9ADB4107F23A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1919288"/>
            <a:ext cx="609600" cy="609600"/>
            <a:chOff x="2736" y="1200"/>
            <a:chExt cx="384" cy="384"/>
          </a:xfrm>
        </p:grpSpPr>
        <p:sp>
          <p:nvSpPr>
            <p:cNvPr id="34837" name="Oval 22">
              <a:extLst>
                <a:ext uri="{FF2B5EF4-FFF2-40B4-BE49-F238E27FC236}">
                  <a16:creationId xmlns:a16="http://schemas.microsoft.com/office/drawing/2014/main" id="{0C948A3D-B167-4533-86A5-77C2CAC25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4838" name="Text Box 23">
              <a:extLst>
                <a:ext uri="{FF2B5EF4-FFF2-40B4-BE49-F238E27FC236}">
                  <a16:creationId xmlns:a16="http://schemas.microsoft.com/office/drawing/2014/main" id="{B6625A21-881E-4F75-BFF0-30517FCB7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</a:t>
              </a:r>
            </a:p>
          </p:txBody>
        </p:sp>
      </p:grpSp>
      <p:sp>
        <p:nvSpPr>
          <p:cNvPr id="34831" name="Text Box 24">
            <a:extLst>
              <a:ext uri="{FF2B5EF4-FFF2-40B4-BE49-F238E27FC236}">
                <a16:creationId xmlns:a16="http://schemas.microsoft.com/office/drawing/2014/main" id="{E392FDDF-8FCB-42C0-BE1B-FA94B25CC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28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4832" name="Text Box 25">
            <a:extLst>
              <a:ext uri="{FF2B5EF4-FFF2-40B4-BE49-F238E27FC236}">
                <a16:creationId xmlns:a16="http://schemas.microsoft.com/office/drawing/2014/main" id="{C2B06FEC-67B5-4EFC-965C-DCD7D4AE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828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cxnSp>
        <p:nvCxnSpPr>
          <p:cNvPr id="34833" name="AutoShape 26">
            <a:extLst>
              <a:ext uri="{FF2B5EF4-FFF2-40B4-BE49-F238E27FC236}">
                <a16:creationId xmlns:a16="http://schemas.microsoft.com/office/drawing/2014/main" id="{E53FF456-37CF-49A8-B061-A08C4648D1B6}"/>
              </a:ext>
            </a:extLst>
          </p:cNvPr>
          <p:cNvCxnSpPr>
            <a:cxnSpLocks noChangeShapeType="1"/>
            <a:stCxn id="34841" idx="7"/>
            <a:endCxn id="34841" idx="0"/>
          </p:cNvCxnSpPr>
          <p:nvPr/>
        </p:nvCxnSpPr>
        <p:spPr bwMode="auto">
          <a:xfrm rot="5400000" flipH="1">
            <a:off x="3035300" y="1855788"/>
            <a:ext cx="88900" cy="215900"/>
          </a:xfrm>
          <a:prstGeom prst="curvedConnector3">
            <a:avLst>
              <a:gd name="adj1" fmla="val 707139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34" name="Text Box 27">
            <a:extLst>
              <a:ext uri="{FF2B5EF4-FFF2-40B4-BE49-F238E27FC236}">
                <a16:creationId xmlns:a16="http://schemas.microsoft.com/office/drawing/2014/main" id="{96DDB919-53F3-43A3-8119-2BD4C828E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462088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cxnSp>
        <p:nvCxnSpPr>
          <p:cNvPr id="34835" name="AutoShape 28">
            <a:extLst>
              <a:ext uri="{FF2B5EF4-FFF2-40B4-BE49-F238E27FC236}">
                <a16:creationId xmlns:a16="http://schemas.microsoft.com/office/drawing/2014/main" id="{2371FABD-740A-424A-9115-57AFCC4F1769}"/>
              </a:ext>
            </a:extLst>
          </p:cNvPr>
          <p:cNvCxnSpPr>
            <a:cxnSpLocks noChangeShapeType="1"/>
            <a:stCxn id="34841" idx="3"/>
            <a:endCxn id="34841" idx="4"/>
          </p:cNvCxnSpPr>
          <p:nvPr/>
        </p:nvCxnSpPr>
        <p:spPr bwMode="auto">
          <a:xfrm rot="16200000" flipH="1">
            <a:off x="2819400" y="2376488"/>
            <a:ext cx="88900" cy="215900"/>
          </a:xfrm>
          <a:prstGeom prst="curvedConnector3">
            <a:avLst>
              <a:gd name="adj1" fmla="val 607139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36" name="Text Box 29">
            <a:extLst>
              <a:ext uri="{FF2B5EF4-FFF2-40B4-BE49-F238E27FC236}">
                <a16:creationId xmlns:a16="http://schemas.microsoft.com/office/drawing/2014/main" id="{94DF8FD1-AB49-4C91-9040-A3585C6C7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681288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C353CD2-0ADC-4F7B-BE7A-06FCDCC65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60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666D13A9-E49B-4179-B590-0D81557B3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处理未定义状态转换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65DEEE79-0112-470C-875B-855D77B6A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971925"/>
            <a:ext cx="7772400" cy="1905000"/>
          </a:xfrm>
        </p:spPr>
        <p:txBody>
          <a:bodyPr/>
          <a:lstStyle/>
          <a:p>
            <a:pPr eaLnBrk="1" hangingPunct="1"/>
            <a:r>
              <a:rPr lang="zh-CN" altLang="en-US" sz="2800"/>
              <a:t>定义一个额外的“</a:t>
            </a:r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</a:rPr>
              <a:t>死状态</a:t>
            </a:r>
            <a:r>
              <a:rPr lang="zh-CN" altLang="en-US" sz="2800"/>
              <a:t>”</a:t>
            </a:r>
          </a:p>
          <a:p>
            <a:pPr eaLnBrk="1" hangingPunct="1"/>
            <a:r>
              <a:rPr lang="zh-CN" altLang="en-US" sz="2800"/>
              <a:t>所有未定义的状态转换都指向它</a:t>
            </a:r>
          </a:p>
          <a:p>
            <a:pPr eaLnBrk="1" hangingPunct="1"/>
            <a:r>
              <a:rPr lang="zh-CN" altLang="en-US" sz="2800"/>
              <a:t>它自身的状态转换都指向自身</a:t>
            </a:r>
          </a:p>
        </p:txBody>
      </p:sp>
      <p:grpSp>
        <p:nvGrpSpPr>
          <p:cNvPr id="35844" name="Group 5">
            <a:extLst>
              <a:ext uri="{FF2B5EF4-FFF2-40B4-BE49-F238E27FC236}">
                <a16:creationId xmlns:a16="http://schemas.microsoft.com/office/drawing/2014/main" id="{2F5913E3-B58A-4E10-92DA-0B62FD1B02E6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1600200"/>
            <a:ext cx="609600" cy="609600"/>
            <a:chOff x="2496" y="2688"/>
            <a:chExt cx="384" cy="384"/>
          </a:xfrm>
        </p:grpSpPr>
        <p:sp>
          <p:nvSpPr>
            <p:cNvPr id="35878" name="Oval 6">
              <a:extLst>
                <a:ext uri="{FF2B5EF4-FFF2-40B4-BE49-F238E27FC236}">
                  <a16:creationId xmlns:a16="http://schemas.microsoft.com/office/drawing/2014/main" id="{09825216-8F30-4F11-A67C-006C2349B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688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79" name="Oval 7">
              <a:extLst>
                <a:ext uri="{FF2B5EF4-FFF2-40B4-BE49-F238E27FC236}">
                  <a16:creationId xmlns:a16="http://schemas.microsoft.com/office/drawing/2014/main" id="{C935DBBD-60D6-4F1B-A769-A6549E176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73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35845" name="Line 8">
            <a:extLst>
              <a:ext uri="{FF2B5EF4-FFF2-40B4-BE49-F238E27FC236}">
                <a16:creationId xmlns:a16="http://schemas.microsoft.com/office/drawing/2014/main" id="{4AB2FA2D-4E90-4031-851A-2170F756A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1905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6" name="Line 9">
            <a:extLst>
              <a:ext uri="{FF2B5EF4-FFF2-40B4-BE49-F238E27FC236}">
                <a16:creationId xmlns:a16="http://schemas.microsoft.com/office/drawing/2014/main" id="{36F7B663-7F1E-41F6-A406-C95EF3820C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1905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7" name="Line 10">
            <a:extLst>
              <a:ext uri="{FF2B5EF4-FFF2-40B4-BE49-F238E27FC236}">
                <a16:creationId xmlns:a16="http://schemas.microsoft.com/office/drawing/2014/main" id="{ADE5ED80-CACE-479E-9CA1-9CDC7EA02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905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8" name="Text Box 11">
            <a:extLst>
              <a:ext uri="{FF2B5EF4-FFF2-40B4-BE49-F238E27FC236}">
                <a16:creationId xmlns:a16="http://schemas.microsoft.com/office/drawing/2014/main" id="{73A7A116-8716-46C2-B07D-219FCD0E0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509713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start</a:t>
            </a:r>
          </a:p>
        </p:txBody>
      </p:sp>
      <p:grpSp>
        <p:nvGrpSpPr>
          <p:cNvPr id="35849" name="Group 12">
            <a:extLst>
              <a:ext uri="{FF2B5EF4-FFF2-40B4-BE49-F238E27FC236}">
                <a16:creationId xmlns:a16="http://schemas.microsoft.com/office/drawing/2014/main" id="{B532EC77-F49F-4D89-96B8-7B3D3324AE1D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1600200"/>
            <a:ext cx="609600" cy="609600"/>
            <a:chOff x="2736" y="1200"/>
            <a:chExt cx="384" cy="384"/>
          </a:xfrm>
        </p:grpSpPr>
        <p:sp>
          <p:nvSpPr>
            <p:cNvPr id="35876" name="Oval 13">
              <a:extLst>
                <a:ext uri="{FF2B5EF4-FFF2-40B4-BE49-F238E27FC236}">
                  <a16:creationId xmlns:a16="http://schemas.microsoft.com/office/drawing/2014/main" id="{B85AFC16-E80D-4B58-9EEC-6EEBD71EA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77" name="Text Box 14">
              <a:extLst>
                <a:ext uri="{FF2B5EF4-FFF2-40B4-BE49-F238E27FC236}">
                  <a16:creationId xmlns:a16="http://schemas.microsoft.com/office/drawing/2014/main" id="{A75469ED-48FB-4B54-946D-7973CA41A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0</a:t>
              </a:r>
            </a:p>
          </p:txBody>
        </p:sp>
      </p:grpSp>
      <p:sp>
        <p:nvSpPr>
          <p:cNvPr id="35850" name="Text Box 15">
            <a:extLst>
              <a:ext uri="{FF2B5EF4-FFF2-40B4-BE49-F238E27FC236}">
                <a16:creationId xmlns:a16="http://schemas.microsoft.com/office/drawing/2014/main" id="{C719C9AA-3C9C-4319-ADEA-950084CF2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6764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3</a:t>
            </a:r>
          </a:p>
        </p:txBody>
      </p:sp>
      <p:sp>
        <p:nvSpPr>
          <p:cNvPr id="35851" name="Text Box 16">
            <a:extLst>
              <a:ext uri="{FF2B5EF4-FFF2-40B4-BE49-F238E27FC236}">
                <a16:creationId xmlns:a16="http://schemas.microsoft.com/office/drawing/2014/main" id="{FD24D50C-7535-4ADA-A22E-885BDF04C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150971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5852" name="Line 17">
            <a:extLst>
              <a:ext uri="{FF2B5EF4-FFF2-40B4-BE49-F238E27FC236}">
                <a16:creationId xmlns:a16="http://schemas.microsoft.com/office/drawing/2014/main" id="{A8F8D88B-1335-4A87-A540-1DAEDEE75F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905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853" name="Group 18">
            <a:extLst>
              <a:ext uri="{FF2B5EF4-FFF2-40B4-BE49-F238E27FC236}">
                <a16:creationId xmlns:a16="http://schemas.microsoft.com/office/drawing/2014/main" id="{ABA3A84A-E2F5-4696-B02B-00C5B6CB4610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1600200"/>
            <a:ext cx="609600" cy="609600"/>
            <a:chOff x="2736" y="1200"/>
            <a:chExt cx="384" cy="384"/>
          </a:xfrm>
        </p:grpSpPr>
        <p:sp>
          <p:nvSpPr>
            <p:cNvPr id="35874" name="Oval 19">
              <a:extLst>
                <a:ext uri="{FF2B5EF4-FFF2-40B4-BE49-F238E27FC236}">
                  <a16:creationId xmlns:a16="http://schemas.microsoft.com/office/drawing/2014/main" id="{4F27D21E-8ABD-40D9-82C8-5262448D0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75" name="Text Box 20">
              <a:extLst>
                <a:ext uri="{FF2B5EF4-FFF2-40B4-BE49-F238E27FC236}">
                  <a16:creationId xmlns:a16="http://schemas.microsoft.com/office/drawing/2014/main" id="{B2718887-F537-45DD-AA99-7E1867C7E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2</a:t>
              </a:r>
            </a:p>
          </p:txBody>
        </p:sp>
      </p:grpSp>
      <p:grpSp>
        <p:nvGrpSpPr>
          <p:cNvPr id="35854" name="Group 21">
            <a:extLst>
              <a:ext uri="{FF2B5EF4-FFF2-40B4-BE49-F238E27FC236}">
                <a16:creationId xmlns:a16="http://schemas.microsoft.com/office/drawing/2014/main" id="{9A11A0B2-DF80-40E3-969E-AECBCB83200E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1600200"/>
            <a:ext cx="609600" cy="609600"/>
            <a:chOff x="2736" y="1200"/>
            <a:chExt cx="384" cy="384"/>
          </a:xfrm>
        </p:grpSpPr>
        <p:sp>
          <p:nvSpPr>
            <p:cNvPr id="35872" name="Oval 22">
              <a:extLst>
                <a:ext uri="{FF2B5EF4-FFF2-40B4-BE49-F238E27FC236}">
                  <a16:creationId xmlns:a16="http://schemas.microsoft.com/office/drawing/2014/main" id="{B6CBC0BD-B3C7-4E1A-845C-14F2F0F16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73" name="Text Box 23">
              <a:extLst>
                <a:ext uri="{FF2B5EF4-FFF2-40B4-BE49-F238E27FC236}">
                  <a16:creationId xmlns:a16="http://schemas.microsoft.com/office/drawing/2014/main" id="{FA7AAEFD-772A-4DA6-9AD1-855B76231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</a:t>
              </a:r>
            </a:p>
          </p:txBody>
        </p:sp>
      </p:grpSp>
      <p:sp>
        <p:nvSpPr>
          <p:cNvPr id="35855" name="Text Box 24">
            <a:extLst>
              <a:ext uri="{FF2B5EF4-FFF2-40B4-BE49-F238E27FC236}">
                <a16:creationId xmlns:a16="http://schemas.microsoft.com/office/drawing/2014/main" id="{E8F28641-7CD7-4942-A6D4-C7C148EE6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50971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5856" name="Text Box 25">
            <a:extLst>
              <a:ext uri="{FF2B5EF4-FFF2-40B4-BE49-F238E27FC236}">
                <a16:creationId xmlns:a16="http://schemas.microsoft.com/office/drawing/2014/main" id="{AAAFB50A-E443-4E7E-9111-940F12CA3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50971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cxnSp>
        <p:nvCxnSpPr>
          <p:cNvPr id="35857" name="AutoShape 26">
            <a:extLst>
              <a:ext uri="{FF2B5EF4-FFF2-40B4-BE49-F238E27FC236}">
                <a16:creationId xmlns:a16="http://schemas.microsoft.com/office/drawing/2014/main" id="{F65BAB03-9AE4-4A2D-9640-B9CF7BA8100E}"/>
              </a:ext>
            </a:extLst>
          </p:cNvPr>
          <p:cNvCxnSpPr>
            <a:cxnSpLocks noChangeShapeType="1"/>
            <a:stCxn id="35876" idx="7"/>
            <a:endCxn id="35876" idx="0"/>
          </p:cNvCxnSpPr>
          <p:nvPr/>
        </p:nvCxnSpPr>
        <p:spPr bwMode="auto">
          <a:xfrm rot="5400000" flipH="1">
            <a:off x="2959100" y="1536700"/>
            <a:ext cx="88900" cy="215900"/>
          </a:xfrm>
          <a:prstGeom prst="curvedConnector3">
            <a:avLst>
              <a:gd name="adj1" fmla="val 357144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8" name="Text Box 27">
            <a:extLst>
              <a:ext uri="{FF2B5EF4-FFF2-40B4-BE49-F238E27FC236}">
                <a16:creationId xmlns:a16="http://schemas.microsoft.com/office/drawing/2014/main" id="{DF076E05-F8C1-44B1-B37B-A131B04A5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1430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cxnSp>
        <p:nvCxnSpPr>
          <p:cNvPr id="35859" name="AutoShape 28">
            <a:extLst>
              <a:ext uri="{FF2B5EF4-FFF2-40B4-BE49-F238E27FC236}">
                <a16:creationId xmlns:a16="http://schemas.microsoft.com/office/drawing/2014/main" id="{23AEA636-4244-4797-BA8B-C589C6730B74}"/>
              </a:ext>
            </a:extLst>
          </p:cNvPr>
          <p:cNvCxnSpPr>
            <a:cxnSpLocks noChangeShapeType="1"/>
            <a:stCxn id="35876" idx="3"/>
            <a:endCxn id="35876" idx="4"/>
          </p:cNvCxnSpPr>
          <p:nvPr/>
        </p:nvCxnSpPr>
        <p:spPr bwMode="auto">
          <a:xfrm rot="16200000" flipH="1">
            <a:off x="2743200" y="2057400"/>
            <a:ext cx="88900" cy="215900"/>
          </a:xfrm>
          <a:prstGeom prst="curvedConnector3">
            <a:avLst>
              <a:gd name="adj1" fmla="val 357144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60" name="Text Box 29">
            <a:extLst>
              <a:ext uri="{FF2B5EF4-FFF2-40B4-BE49-F238E27FC236}">
                <a16:creationId xmlns:a16="http://schemas.microsoft.com/office/drawing/2014/main" id="{DB5D2426-F40C-4B83-A33F-F5FB6BD37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3622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grpSp>
        <p:nvGrpSpPr>
          <p:cNvPr id="35861" name="Group 30">
            <a:extLst>
              <a:ext uri="{FF2B5EF4-FFF2-40B4-BE49-F238E27FC236}">
                <a16:creationId xmlns:a16="http://schemas.microsoft.com/office/drawing/2014/main" id="{E82AEF9D-6A11-4FCE-BEAB-A9F7E2ECBC3F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048000"/>
            <a:ext cx="609600" cy="609600"/>
            <a:chOff x="2736" y="1200"/>
            <a:chExt cx="384" cy="384"/>
          </a:xfrm>
        </p:grpSpPr>
        <p:sp>
          <p:nvSpPr>
            <p:cNvPr id="35870" name="Oval 31">
              <a:extLst>
                <a:ext uri="{FF2B5EF4-FFF2-40B4-BE49-F238E27FC236}">
                  <a16:creationId xmlns:a16="http://schemas.microsoft.com/office/drawing/2014/main" id="{559E4021-A7FD-41B1-9DD8-C8A54EE22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871" name="Text Box 32">
              <a:extLst>
                <a:ext uri="{FF2B5EF4-FFF2-40B4-BE49-F238E27FC236}">
                  <a16:creationId xmlns:a16="http://schemas.microsoft.com/office/drawing/2014/main" id="{795E85DA-6F72-4C08-881D-C2CCC84B2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4</a:t>
              </a:r>
            </a:p>
          </p:txBody>
        </p:sp>
      </p:grpSp>
      <p:sp>
        <p:nvSpPr>
          <p:cNvPr id="35862" name="Line 33">
            <a:extLst>
              <a:ext uri="{FF2B5EF4-FFF2-40B4-BE49-F238E27FC236}">
                <a16:creationId xmlns:a16="http://schemas.microsoft.com/office/drawing/2014/main" id="{55D7C7D4-C47E-4E3A-A6B3-555216EFB4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209800"/>
            <a:ext cx="6858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63" name="Line 34">
            <a:extLst>
              <a:ext uri="{FF2B5EF4-FFF2-40B4-BE49-F238E27FC236}">
                <a16:creationId xmlns:a16="http://schemas.microsoft.com/office/drawing/2014/main" id="{CCC04998-8563-4AC4-8291-38ECC81A0A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2209800"/>
            <a:ext cx="2286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64" name="Line 35">
            <a:extLst>
              <a:ext uri="{FF2B5EF4-FFF2-40B4-BE49-F238E27FC236}">
                <a16:creationId xmlns:a16="http://schemas.microsoft.com/office/drawing/2014/main" id="{EC4948E4-4874-4665-A618-A44B720C3D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0" y="2209800"/>
            <a:ext cx="1219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65" name="Text Box 36">
            <a:extLst>
              <a:ext uri="{FF2B5EF4-FFF2-40B4-BE49-F238E27FC236}">
                <a16:creationId xmlns:a16="http://schemas.microsoft.com/office/drawing/2014/main" id="{C6DD52F7-2E5A-4076-9E26-0FBAFDD18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667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a, b</a:t>
            </a:r>
          </a:p>
        </p:txBody>
      </p:sp>
      <p:sp>
        <p:nvSpPr>
          <p:cNvPr id="35866" name="Text Box 37">
            <a:extLst>
              <a:ext uri="{FF2B5EF4-FFF2-40B4-BE49-F238E27FC236}">
                <a16:creationId xmlns:a16="http://schemas.microsoft.com/office/drawing/2014/main" id="{528F1B4E-6136-4FFA-A677-DDE1A406A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2860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sp>
        <p:nvSpPr>
          <p:cNvPr id="35867" name="Text Box 38">
            <a:extLst>
              <a:ext uri="{FF2B5EF4-FFF2-40B4-BE49-F238E27FC236}">
                <a16:creationId xmlns:a16="http://schemas.microsoft.com/office/drawing/2014/main" id="{F99C8776-34A3-4886-BC3B-E3508757B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4384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cxnSp>
        <p:nvCxnSpPr>
          <p:cNvPr id="35868" name="AutoShape 39">
            <a:extLst>
              <a:ext uri="{FF2B5EF4-FFF2-40B4-BE49-F238E27FC236}">
                <a16:creationId xmlns:a16="http://schemas.microsoft.com/office/drawing/2014/main" id="{D4B3FCC0-ED3B-42FE-82C5-BEA97EF2352B}"/>
              </a:ext>
            </a:extLst>
          </p:cNvPr>
          <p:cNvCxnSpPr>
            <a:cxnSpLocks noChangeShapeType="1"/>
            <a:stCxn id="35870" idx="4"/>
            <a:endCxn id="35870" idx="2"/>
          </p:cNvCxnSpPr>
          <p:nvPr/>
        </p:nvCxnSpPr>
        <p:spPr bwMode="auto">
          <a:xfrm rot="16200000" flipV="1">
            <a:off x="4800600" y="3352800"/>
            <a:ext cx="304800" cy="304800"/>
          </a:xfrm>
          <a:prstGeom prst="curvedConnector4">
            <a:avLst>
              <a:gd name="adj1" fmla="val -75000"/>
              <a:gd name="adj2" fmla="val 175000"/>
            </a:avLst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69" name="Text Box 40">
            <a:extLst>
              <a:ext uri="{FF2B5EF4-FFF2-40B4-BE49-F238E27FC236}">
                <a16:creationId xmlns:a16="http://schemas.microsoft.com/office/drawing/2014/main" id="{F4AB3A25-41F6-4E60-9EF3-C60655421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5052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</a:t>
            </a:r>
            <a:endParaRPr kumimoji="0" lang="en-US" altLang="zh-CN" sz="24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8596A68-6C70-4B30-98DC-3F50A9E170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64160" y="3651480"/>
              <a:ext cx="996840" cy="58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8596A68-6C70-4B30-98DC-3F50A9E170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4800" y="3642120"/>
                <a:ext cx="1015560" cy="77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5F426EF-5371-4E9B-A1AF-4D254BE9E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00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D7AD986-3F6D-4E4C-9ECE-A5772A586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NFA</a:t>
            </a:r>
            <a:r>
              <a:rPr lang="zh-CN" altLang="en-US"/>
              <a:t>与正规式</a:t>
            </a:r>
            <a:r>
              <a:rPr lang="en-US" altLang="zh-CN"/>
              <a:t>/</a:t>
            </a:r>
            <a:r>
              <a:rPr lang="zh-CN" altLang="en-US"/>
              <a:t>编译器的关系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B21F916-A99E-429B-92DC-E044FD68E5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/>
            <a:r>
              <a:rPr lang="zh-CN" altLang="en-US"/>
              <a:t>单词</a:t>
            </a:r>
            <a:r>
              <a:rPr lang="zh-CN" altLang="en-US">
                <a:sym typeface="Wingdings" panose="05000000000000000000" pitchFamily="2" charset="2"/>
              </a:rPr>
              <a:t>模式正规式</a:t>
            </a:r>
            <a:r>
              <a:rPr lang="en-US" altLang="zh-CN">
                <a:sym typeface="Wingdings" panose="05000000000000000000" pitchFamily="2" charset="2"/>
              </a:rPr>
              <a:t>NFA?</a:t>
            </a:r>
            <a:r>
              <a:rPr lang="zh-CN" altLang="en-US">
                <a:sym typeface="Wingdings" panose="05000000000000000000" pitchFamily="2" charset="2"/>
              </a:rPr>
              <a:t>词法分析程序</a:t>
            </a:r>
          </a:p>
          <a:p>
            <a:pPr eaLnBrk="1" hangingPunct="1"/>
            <a:r>
              <a:rPr lang="zh-CN" altLang="en-US"/>
              <a:t>单词是词法分析的基本构件</a:t>
            </a:r>
          </a:p>
          <a:p>
            <a:pPr eaLnBrk="1" hangingPunct="1"/>
            <a:r>
              <a:rPr lang="zh-CN" altLang="en-US"/>
              <a:t>词法分析器可用一组</a:t>
            </a:r>
            <a:r>
              <a:rPr lang="en-US" altLang="zh-CN"/>
              <a:t>NFA</a:t>
            </a:r>
            <a:r>
              <a:rPr lang="zh-CN" altLang="en-US"/>
              <a:t>来描述，每个</a:t>
            </a:r>
            <a:r>
              <a:rPr lang="en-US" altLang="zh-CN"/>
              <a:t>NFA</a:t>
            </a:r>
            <a:r>
              <a:rPr lang="zh-CN" altLang="en-US"/>
              <a:t>表示一个单词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82FCE17-0E49-44AA-ADCE-AD3ACF16E3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94760" y="2065680"/>
              <a:ext cx="1272240" cy="55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82FCE17-0E49-44AA-ADCE-AD3ACF16E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5400" y="2056320"/>
                <a:ext cx="1290960" cy="74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C19BC72-38C9-4E55-A3BF-8AE5B74DF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2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F31A717-8A00-4FD5-92B3-0B98E921D0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NFA</a:t>
            </a:r>
            <a:r>
              <a:rPr lang="zh-CN" altLang="en-US"/>
              <a:t>例</a:t>
            </a:r>
            <a:r>
              <a:rPr lang="en-US" altLang="zh-CN"/>
              <a:t>2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D5C412C1-D163-4402-923B-F83A6E558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85800"/>
          </a:xfrm>
        </p:spPr>
        <p:txBody>
          <a:bodyPr/>
          <a:lstStyle/>
          <a:p>
            <a:pPr eaLnBrk="1" hangingPunct="1"/>
            <a:r>
              <a:rPr kumimoji="0" lang="en-US" altLang="zh-CN" b="1">
                <a:solidFill>
                  <a:srgbClr val="3333CC"/>
                </a:solidFill>
              </a:rPr>
              <a:t>(a (b*c)) | (a (b | c</a:t>
            </a:r>
            <a:r>
              <a:rPr kumimoji="0" lang="en-US" altLang="zh-CN" b="1" baseline="30000">
                <a:solidFill>
                  <a:srgbClr val="3333CC"/>
                </a:solidFill>
              </a:rPr>
              <a:t>+</a:t>
            </a:r>
            <a:r>
              <a:rPr kumimoji="0" lang="en-US" altLang="zh-CN" b="1">
                <a:solidFill>
                  <a:srgbClr val="3333CC"/>
                </a:solidFill>
              </a:rPr>
              <a:t>)?)</a:t>
            </a:r>
          </a:p>
        </p:txBody>
      </p:sp>
      <p:sp>
        <p:nvSpPr>
          <p:cNvPr id="37892" name="Oval 5">
            <a:extLst>
              <a:ext uri="{FF2B5EF4-FFF2-40B4-BE49-F238E27FC236}">
                <a16:creationId xmlns:a16="http://schemas.microsoft.com/office/drawing/2014/main" id="{1C9626E7-0F6E-4CA1-BFBA-C00262B70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2004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37893" name="Oval 6">
            <a:extLst>
              <a:ext uri="{FF2B5EF4-FFF2-40B4-BE49-F238E27FC236}">
                <a16:creationId xmlns:a16="http://schemas.microsoft.com/office/drawing/2014/main" id="{5356AA0D-F73B-4EA0-9201-9CA6BDEA9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2098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37894" name="Oval 7">
            <a:extLst>
              <a:ext uri="{FF2B5EF4-FFF2-40B4-BE49-F238E27FC236}">
                <a16:creationId xmlns:a16="http://schemas.microsoft.com/office/drawing/2014/main" id="{FDC06411-8C3F-46E1-AEFB-5A2091D5D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2004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37895" name="Group 8">
            <a:extLst>
              <a:ext uri="{FF2B5EF4-FFF2-40B4-BE49-F238E27FC236}">
                <a16:creationId xmlns:a16="http://schemas.microsoft.com/office/drawing/2014/main" id="{03BA6D85-BBDB-4F90-A101-CC93C6C49A50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2209800"/>
            <a:ext cx="685800" cy="685800"/>
            <a:chOff x="2448" y="2448"/>
            <a:chExt cx="432" cy="432"/>
          </a:xfrm>
        </p:grpSpPr>
        <p:sp>
          <p:nvSpPr>
            <p:cNvPr id="37927" name="Oval 9">
              <a:extLst>
                <a:ext uri="{FF2B5EF4-FFF2-40B4-BE49-F238E27FC236}">
                  <a16:creationId xmlns:a16="http://schemas.microsoft.com/office/drawing/2014/main" id="{FE9B79D5-4B31-482D-BE51-D35978862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48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28" name="Oval 10">
              <a:extLst>
                <a:ext uri="{FF2B5EF4-FFF2-40B4-BE49-F238E27FC236}">
                  <a16:creationId xmlns:a16="http://schemas.microsoft.com/office/drawing/2014/main" id="{8BCD5E4E-0F52-484B-A0A0-EF96C3082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grpSp>
        <p:nvGrpSpPr>
          <p:cNvPr id="37896" name="Group 11">
            <a:extLst>
              <a:ext uri="{FF2B5EF4-FFF2-40B4-BE49-F238E27FC236}">
                <a16:creationId xmlns:a16="http://schemas.microsoft.com/office/drawing/2014/main" id="{CE09A18F-8729-40D5-96D1-31E3EE4657D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4267200"/>
            <a:ext cx="685800" cy="685800"/>
            <a:chOff x="2448" y="2448"/>
            <a:chExt cx="432" cy="432"/>
          </a:xfrm>
        </p:grpSpPr>
        <p:sp>
          <p:nvSpPr>
            <p:cNvPr id="37925" name="Oval 12">
              <a:extLst>
                <a:ext uri="{FF2B5EF4-FFF2-40B4-BE49-F238E27FC236}">
                  <a16:creationId xmlns:a16="http://schemas.microsoft.com/office/drawing/2014/main" id="{85741803-415B-40A9-8834-C8672BCBA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48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26" name="Oval 13">
              <a:extLst>
                <a:ext uri="{FF2B5EF4-FFF2-40B4-BE49-F238E27FC236}">
                  <a16:creationId xmlns:a16="http://schemas.microsoft.com/office/drawing/2014/main" id="{1FDB6E02-35B8-4136-8005-4493A762F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grpSp>
        <p:nvGrpSpPr>
          <p:cNvPr id="37897" name="Group 14">
            <a:extLst>
              <a:ext uri="{FF2B5EF4-FFF2-40B4-BE49-F238E27FC236}">
                <a16:creationId xmlns:a16="http://schemas.microsoft.com/office/drawing/2014/main" id="{6F034A1F-F5F1-4D01-9127-5E9115AC72C0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4267200"/>
            <a:ext cx="685800" cy="685800"/>
            <a:chOff x="2448" y="2448"/>
            <a:chExt cx="432" cy="432"/>
          </a:xfrm>
        </p:grpSpPr>
        <p:sp>
          <p:nvSpPr>
            <p:cNvPr id="37923" name="Oval 15">
              <a:extLst>
                <a:ext uri="{FF2B5EF4-FFF2-40B4-BE49-F238E27FC236}">
                  <a16:creationId xmlns:a16="http://schemas.microsoft.com/office/drawing/2014/main" id="{E9B1D9E5-7CBB-4251-AA39-2B19F50FF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48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924" name="Oval 16">
              <a:extLst>
                <a:ext uri="{FF2B5EF4-FFF2-40B4-BE49-F238E27FC236}">
                  <a16:creationId xmlns:a16="http://schemas.microsoft.com/office/drawing/2014/main" id="{14807B7F-1C6D-484D-B852-C68BA8D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37898" name="Line 17">
            <a:extLst>
              <a:ext uri="{FF2B5EF4-FFF2-40B4-BE49-F238E27FC236}">
                <a16:creationId xmlns:a16="http://schemas.microsoft.com/office/drawing/2014/main" id="{709E4905-E80D-46C6-B8C0-348F34C293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5814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9" name="Line 18">
            <a:extLst>
              <a:ext uri="{FF2B5EF4-FFF2-40B4-BE49-F238E27FC236}">
                <a16:creationId xmlns:a16="http://schemas.microsoft.com/office/drawing/2014/main" id="{CB8262BA-7C5F-4B14-97D2-BBE92D8AE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6482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0" name="Line 19">
            <a:extLst>
              <a:ext uri="{FF2B5EF4-FFF2-40B4-BE49-F238E27FC236}">
                <a16:creationId xmlns:a16="http://schemas.microsoft.com/office/drawing/2014/main" id="{5F45B101-819A-4B63-840B-A54D2C581E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0" y="2895600"/>
            <a:ext cx="129540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1" name="Line 20">
            <a:extLst>
              <a:ext uri="{FF2B5EF4-FFF2-40B4-BE49-F238E27FC236}">
                <a16:creationId xmlns:a16="http://schemas.microsoft.com/office/drawing/2014/main" id="{F813A0B1-4D29-46B2-9AFF-4DF37AE4E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2514600"/>
            <a:ext cx="121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2" name="Line 21">
            <a:extLst>
              <a:ext uri="{FF2B5EF4-FFF2-40B4-BE49-F238E27FC236}">
                <a16:creationId xmlns:a16="http://schemas.microsoft.com/office/drawing/2014/main" id="{FDBE77FC-5CEA-463B-89A0-718AF864C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886200"/>
            <a:ext cx="9906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3" name="Line 22">
            <a:extLst>
              <a:ext uri="{FF2B5EF4-FFF2-40B4-BE49-F238E27FC236}">
                <a16:creationId xmlns:a16="http://schemas.microsoft.com/office/drawing/2014/main" id="{E556698F-2B75-4EAC-BB3A-142D857536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2819400"/>
            <a:ext cx="7620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4" name="Line 23">
            <a:extLst>
              <a:ext uri="{FF2B5EF4-FFF2-40B4-BE49-F238E27FC236}">
                <a16:creationId xmlns:a16="http://schemas.microsoft.com/office/drawing/2014/main" id="{379F3146-95D9-4F62-8361-BBBBCD6F68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5814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7905" name="AutoShape 24">
            <a:extLst>
              <a:ext uri="{FF2B5EF4-FFF2-40B4-BE49-F238E27FC236}">
                <a16:creationId xmlns:a16="http://schemas.microsoft.com/office/drawing/2014/main" id="{8C448B6F-19FE-41E0-A67A-B2FE86504ABE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05600" y="4267200"/>
            <a:ext cx="342900" cy="342900"/>
          </a:xfrm>
          <a:prstGeom prst="curvedConnector4">
            <a:avLst>
              <a:gd name="adj1" fmla="val -66667"/>
              <a:gd name="adj2" fmla="val 166667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6" name="AutoShape 25">
            <a:extLst>
              <a:ext uri="{FF2B5EF4-FFF2-40B4-BE49-F238E27FC236}">
                <a16:creationId xmlns:a16="http://schemas.microsoft.com/office/drawing/2014/main" id="{E85E4493-0BC8-46F4-B020-C3405C7B3F08}"/>
              </a:ext>
            </a:extLst>
          </p:cNvPr>
          <p:cNvCxnSpPr>
            <a:cxnSpLocks noChangeShapeType="1"/>
            <a:stCxn id="37893" idx="0"/>
            <a:endCxn id="37893" idx="2"/>
          </p:cNvCxnSpPr>
          <p:nvPr/>
        </p:nvCxnSpPr>
        <p:spPr bwMode="auto">
          <a:xfrm rot="-5400000" flipH="1" flipV="1">
            <a:off x="4495800" y="2209800"/>
            <a:ext cx="342900" cy="342900"/>
          </a:xfrm>
          <a:prstGeom prst="curvedConnector4">
            <a:avLst>
              <a:gd name="adj1" fmla="val -66667"/>
              <a:gd name="adj2" fmla="val 166667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07" name="Text Box 26">
            <a:extLst>
              <a:ext uri="{FF2B5EF4-FFF2-40B4-BE49-F238E27FC236}">
                <a16:creationId xmlns:a16="http://schemas.microsoft.com/office/drawing/2014/main" id="{10D86F80-17AC-41A0-A309-9D07858E4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52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0</a:t>
            </a:r>
          </a:p>
        </p:txBody>
      </p:sp>
      <p:sp>
        <p:nvSpPr>
          <p:cNvPr id="37908" name="Text Box 27">
            <a:extLst>
              <a:ext uri="{FF2B5EF4-FFF2-40B4-BE49-F238E27FC236}">
                <a16:creationId xmlns:a16="http://schemas.microsoft.com/office/drawing/2014/main" id="{0E988C8C-D3ED-43EF-A867-61AD0E548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362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4</a:t>
            </a:r>
          </a:p>
        </p:txBody>
      </p:sp>
      <p:sp>
        <p:nvSpPr>
          <p:cNvPr id="37909" name="Text Box 28">
            <a:extLst>
              <a:ext uri="{FF2B5EF4-FFF2-40B4-BE49-F238E27FC236}">
                <a16:creationId xmlns:a16="http://schemas.microsoft.com/office/drawing/2014/main" id="{F4C88F93-7EEE-4AFA-B626-50090FEF7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362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2</a:t>
            </a:r>
          </a:p>
        </p:txBody>
      </p:sp>
      <p:sp>
        <p:nvSpPr>
          <p:cNvPr id="37910" name="Text Box 29">
            <a:extLst>
              <a:ext uri="{FF2B5EF4-FFF2-40B4-BE49-F238E27FC236}">
                <a16:creationId xmlns:a16="http://schemas.microsoft.com/office/drawing/2014/main" id="{5C545EB9-93AC-46BD-99DB-67E0E3C05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352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1</a:t>
            </a:r>
          </a:p>
        </p:txBody>
      </p:sp>
      <p:sp>
        <p:nvSpPr>
          <p:cNvPr id="37911" name="Text Box 30">
            <a:extLst>
              <a:ext uri="{FF2B5EF4-FFF2-40B4-BE49-F238E27FC236}">
                <a16:creationId xmlns:a16="http://schemas.microsoft.com/office/drawing/2014/main" id="{D1FE9D5A-F191-4EDE-8B2A-22B62C2D1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419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3</a:t>
            </a:r>
          </a:p>
        </p:txBody>
      </p:sp>
      <p:sp>
        <p:nvSpPr>
          <p:cNvPr id="37912" name="Text Box 31">
            <a:extLst>
              <a:ext uri="{FF2B5EF4-FFF2-40B4-BE49-F238E27FC236}">
                <a16:creationId xmlns:a16="http://schemas.microsoft.com/office/drawing/2014/main" id="{4CA837F2-332C-4DDB-BA56-BD7618E4E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419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5</a:t>
            </a:r>
          </a:p>
        </p:txBody>
      </p:sp>
      <p:sp>
        <p:nvSpPr>
          <p:cNvPr id="37913" name="Text Box 32">
            <a:extLst>
              <a:ext uri="{FF2B5EF4-FFF2-40B4-BE49-F238E27FC236}">
                <a16:creationId xmlns:a16="http://schemas.microsoft.com/office/drawing/2014/main" id="{3A2730FC-327E-42CA-93CE-C1E15099F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2004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start</a:t>
            </a:r>
          </a:p>
        </p:txBody>
      </p:sp>
      <p:sp>
        <p:nvSpPr>
          <p:cNvPr id="37914" name="Text Box 33">
            <a:extLst>
              <a:ext uri="{FF2B5EF4-FFF2-40B4-BE49-F238E27FC236}">
                <a16:creationId xmlns:a16="http://schemas.microsoft.com/office/drawing/2014/main" id="{A5A14A00-742A-440F-B4F3-B6620AD7A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886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c</a:t>
            </a:r>
          </a:p>
        </p:txBody>
      </p:sp>
      <p:sp>
        <p:nvSpPr>
          <p:cNvPr id="37915" name="Text Box 34">
            <a:extLst>
              <a:ext uri="{FF2B5EF4-FFF2-40B4-BE49-F238E27FC236}">
                <a16:creationId xmlns:a16="http://schemas.microsoft.com/office/drawing/2014/main" id="{9E81488E-D7BE-4455-92E9-8D124216E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057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7916" name="Text Box 35">
            <a:extLst>
              <a:ext uri="{FF2B5EF4-FFF2-40B4-BE49-F238E27FC236}">
                <a16:creationId xmlns:a16="http://schemas.microsoft.com/office/drawing/2014/main" id="{AAE76DA6-A875-428E-91A8-33DA14F4C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10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7917" name="Text Box 36">
            <a:extLst>
              <a:ext uri="{FF2B5EF4-FFF2-40B4-BE49-F238E27FC236}">
                <a16:creationId xmlns:a16="http://schemas.microsoft.com/office/drawing/2014/main" id="{C897E4D4-7509-4BD4-BA59-28939FC62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4267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c</a:t>
            </a:r>
          </a:p>
        </p:txBody>
      </p:sp>
      <p:sp>
        <p:nvSpPr>
          <p:cNvPr id="37918" name="Text Box 37">
            <a:extLst>
              <a:ext uri="{FF2B5EF4-FFF2-40B4-BE49-F238E27FC236}">
                <a16:creationId xmlns:a16="http://schemas.microsoft.com/office/drawing/2014/main" id="{0F112FD8-0ADE-483E-B29B-C2A2A3BB7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7919" name="Text Box 38">
            <a:extLst>
              <a:ext uri="{FF2B5EF4-FFF2-40B4-BE49-F238E27FC236}">
                <a16:creationId xmlns:a16="http://schemas.microsoft.com/office/drawing/2014/main" id="{8279DB1F-8B0D-41D3-8F90-8E33784EA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133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c</a:t>
            </a:r>
          </a:p>
        </p:txBody>
      </p:sp>
      <p:sp>
        <p:nvSpPr>
          <p:cNvPr id="37920" name="Text Box 39">
            <a:extLst>
              <a:ext uri="{FF2B5EF4-FFF2-40B4-BE49-F238E27FC236}">
                <a16:creationId xmlns:a16="http://schemas.microsoft.com/office/drawing/2014/main" id="{0A41D2FE-C8B6-43AB-B71B-270CD776B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667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7921" name="Text Box 40">
            <a:extLst>
              <a:ext uri="{FF2B5EF4-FFF2-40B4-BE49-F238E27FC236}">
                <a16:creationId xmlns:a16="http://schemas.microsoft.com/office/drawing/2014/main" id="{8A445E08-0BD7-4C56-B382-4DB40BAD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sp>
        <p:nvSpPr>
          <p:cNvPr id="37922" name="Rectangle 41">
            <a:extLst>
              <a:ext uri="{FF2B5EF4-FFF2-40B4-BE49-F238E27FC236}">
                <a16:creationId xmlns:a16="http://schemas.microsoft.com/office/drawing/2014/main" id="{02CC866D-C51A-40ED-AB8A-8E7751DE8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48006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/>
              <a:t>可接受</a:t>
            </a:r>
            <a:r>
              <a:rPr kumimoji="0" lang="en-US" altLang="zh-CN">
                <a:solidFill>
                  <a:srgbClr val="FF3300"/>
                </a:solidFill>
              </a:rPr>
              <a:t>abbc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0A22EBA-7C7C-4354-BADC-F447362637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0800" y="590040"/>
              <a:ext cx="6159240" cy="4604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0A22EBA-7C7C-4354-BADC-F44736263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1440" y="580680"/>
                <a:ext cx="6177960" cy="4623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FADDFD5-52E1-46DD-8BB8-7AD974CC3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21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2916FA9-A33D-4C11-877F-56BBCDBE5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/>
              <a:t>的另一解法</a:t>
            </a:r>
          </a:p>
        </p:txBody>
      </p:sp>
      <p:sp>
        <p:nvSpPr>
          <p:cNvPr id="38915" name="Oval 5">
            <a:extLst>
              <a:ext uri="{FF2B5EF4-FFF2-40B4-BE49-F238E27FC236}">
                <a16:creationId xmlns:a16="http://schemas.microsoft.com/office/drawing/2014/main" id="{1B761592-4CE8-4CB0-8CF0-70DADFCF1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5240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38916" name="Oval 6">
            <a:extLst>
              <a:ext uri="{FF2B5EF4-FFF2-40B4-BE49-F238E27FC236}">
                <a16:creationId xmlns:a16="http://schemas.microsoft.com/office/drawing/2014/main" id="{5521B6BB-D112-4BF2-8AE6-9B2E20F88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5240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38917" name="Group 7">
            <a:extLst>
              <a:ext uri="{FF2B5EF4-FFF2-40B4-BE49-F238E27FC236}">
                <a16:creationId xmlns:a16="http://schemas.microsoft.com/office/drawing/2014/main" id="{C6DEB62C-4095-4D10-A942-5F5BDE85ADDB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1524000"/>
            <a:ext cx="685800" cy="685800"/>
            <a:chOff x="2448" y="2448"/>
            <a:chExt cx="432" cy="432"/>
          </a:xfrm>
        </p:grpSpPr>
        <p:sp>
          <p:nvSpPr>
            <p:cNvPr id="38957" name="Oval 8">
              <a:extLst>
                <a:ext uri="{FF2B5EF4-FFF2-40B4-BE49-F238E27FC236}">
                  <a16:creationId xmlns:a16="http://schemas.microsoft.com/office/drawing/2014/main" id="{2879EAE4-C37D-420C-89C6-F172EEA8E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48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8958" name="Oval 9">
              <a:extLst>
                <a:ext uri="{FF2B5EF4-FFF2-40B4-BE49-F238E27FC236}">
                  <a16:creationId xmlns:a16="http://schemas.microsoft.com/office/drawing/2014/main" id="{6EAFD721-A291-4CA2-9F02-45EF9F8D4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38918" name="Line 10">
            <a:extLst>
              <a:ext uri="{FF2B5EF4-FFF2-40B4-BE49-F238E27FC236}">
                <a16:creationId xmlns:a16="http://schemas.microsoft.com/office/drawing/2014/main" id="{C5A3EC2A-714B-4733-91BB-27D4C2E7C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905000"/>
            <a:ext cx="121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9" name="Line 11">
            <a:extLst>
              <a:ext uri="{FF2B5EF4-FFF2-40B4-BE49-F238E27FC236}">
                <a16:creationId xmlns:a16="http://schemas.microsoft.com/office/drawing/2014/main" id="{88A0148F-FF5B-44C5-A49C-1E3E2F291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1905000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8920" name="AutoShape 12">
            <a:extLst>
              <a:ext uri="{FF2B5EF4-FFF2-40B4-BE49-F238E27FC236}">
                <a16:creationId xmlns:a16="http://schemas.microsoft.com/office/drawing/2014/main" id="{633BC297-322D-4B0D-A3A6-A591CDAC306A}"/>
              </a:ext>
            </a:extLst>
          </p:cNvPr>
          <p:cNvCxnSpPr>
            <a:cxnSpLocks noChangeShapeType="1"/>
            <a:stCxn id="38915" idx="0"/>
            <a:endCxn id="38915" idx="2"/>
          </p:cNvCxnSpPr>
          <p:nvPr/>
        </p:nvCxnSpPr>
        <p:spPr bwMode="auto">
          <a:xfrm rot="-5400000" flipH="1" flipV="1">
            <a:off x="5486400" y="1524000"/>
            <a:ext cx="342900" cy="342900"/>
          </a:xfrm>
          <a:prstGeom prst="curvedConnector4">
            <a:avLst>
              <a:gd name="adj1" fmla="val -66667"/>
              <a:gd name="adj2" fmla="val 166667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21" name="Text Box 13">
            <a:extLst>
              <a:ext uri="{FF2B5EF4-FFF2-40B4-BE49-F238E27FC236}">
                <a16:creationId xmlns:a16="http://schemas.microsoft.com/office/drawing/2014/main" id="{EC3854B2-962F-4C2F-AF9E-0692A2041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676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3</a:t>
            </a:r>
          </a:p>
        </p:txBody>
      </p:sp>
      <p:sp>
        <p:nvSpPr>
          <p:cNvPr id="38922" name="Text Box 14">
            <a:extLst>
              <a:ext uri="{FF2B5EF4-FFF2-40B4-BE49-F238E27FC236}">
                <a16:creationId xmlns:a16="http://schemas.microsoft.com/office/drawing/2014/main" id="{0508BFCB-B5DC-41F7-AC79-BEA7F195C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1676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2</a:t>
            </a:r>
          </a:p>
        </p:txBody>
      </p:sp>
      <p:sp>
        <p:nvSpPr>
          <p:cNvPr id="38923" name="Text Box 15">
            <a:extLst>
              <a:ext uri="{FF2B5EF4-FFF2-40B4-BE49-F238E27FC236}">
                <a16:creationId xmlns:a16="http://schemas.microsoft.com/office/drawing/2014/main" id="{CAA58E33-BB8B-4A46-877F-A994CEBBB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37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8924" name="Text Box 16">
            <a:extLst>
              <a:ext uri="{FF2B5EF4-FFF2-40B4-BE49-F238E27FC236}">
                <a16:creationId xmlns:a16="http://schemas.microsoft.com/office/drawing/2014/main" id="{6830DDA7-95E6-45B4-B408-28C6EA864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52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c</a:t>
            </a:r>
          </a:p>
        </p:txBody>
      </p:sp>
      <p:sp>
        <p:nvSpPr>
          <p:cNvPr id="38925" name="Text Box 17">
            <a:extLst>
              <a:ext uri="{FF2B5EF4-FFF2-40B4-BE49-F238E27FC236}">
                <a16:creationId xmlns:a16="http://schemas.microsoft.com/office/drawing/2014/main" id="{764D67A4-3C86-4E78-B333-2D9FC9D43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2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</a:t>
            </a:r>
            <a:endParaRPr kumimoji="0" lang="en-US" altLang="zh-CN" sz="2400"/>
          </a:p>
        </p:txBody>
      </p:sp>
      <p:sp>
        <p:nvSpPr>
          <p:cNvPr id="38926" name="Text Box 18">
            <a:extLst>
              <a:ext uri="{FF2B5EF4-FFF2-40B4-BE49-F238E27FC236}">
                <a16:creationId xmlns:a16="http://schemas.microsoft.com/office/drawing/2014/main" id="{A3B6CCC0-0833-485F-BF8E-F543BC131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676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1</a:t>
            </a:r>
          </a:p>
        </p:txBody>
      </p:sp>
      <p:grpSp>
        <p:nvGrpSpPr>
          <p:cNvPr id="38927" name="Group 19">
            <a:extLst>
              <a:ext uri="{FF2B5EF4-FFF2-40B4-BE49-F238E27FC236}">
                <a16:creationId xmlns:a16="http://schemas.microsoft.com/office/drawing/2014/main" id="{1CF73719-5D18-4D37-85FF-E11F7027B5C9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600200"/>
            <a:ext cx="762000" cy="457200"/>
            <a:chOff x="1104" y="2496"/>
            <a:chExt cx="480" cy="288"/>
          </a:xfrm>
        </p:grpSpPr>
        <p:sp>
          <p:nvSpPr>
            <p:cNvPr id="38955" name="Line 20">
              <a:extLst>
                <a:ext uri="{FF2B5EF4-FFF2-40B4-BE49-F238E27FC236}">
                  <a16:creationId xmlns:a16="http://schemas.microsoft.com/office/drawing/2014/main" id="{54A59E08-4C8D-41C6-8FAE-DD565559F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688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6" name="Text Box 21">
              <a:extLst>
                <a:ext uri="{FF2B5EF4-FFF2-40B4-BE49-F238E27FC236}">
                  <a16:creationId xmlns:a16="http://schemas.microsoft.com/office/drawing/2014/main" id="{DA087DFB-B3AD-4D98-B83E-5FFDA1058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496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zh-CN" sz="2400"/>
            </a:p>
          </p:txBody>
        </p:sp>
      </p:grpSp>
      <p:grpSp>
        <p:nvGrpSpPr>
          <p:cNvPr id="38928" name="Group 23">
            <a:extLst>
              <a:ext uri="{FF2B5EF4-FFF2-40B4-BE49-F238E27FC236}">
                <a16:creationId xmlns:a16="http://schemas.microsoft.com/office/drawing/2014/main" id="{117929D5-46A9-4660-94F0-DC62FC8609C1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286000"/>
            <a:ext cx="685800" cy="685800"/>
            <a:chOff x="2448" y="2448"/>
            <a:chExt cx="432" cy="432"/>
          </a:xfrm>
        </p:grpSpPr>
        <p:sp>
          <p:nvSpPr>
            <p:cNvPr id="38953" name="Oval 24">
              <a:extLst>
                <a:ext uri="{FF2B5EF4-FFF2-40B4-BE49-F238E27FC236}">
                  <a16:creationId xmlns:a16="http://schemas.microsoft.com/office/drawing/2014/main" id="{74E07DDD-72C0-4977-91B5-B13B888E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48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8954" name="Oval 25">
              <a:extLst>
                <a:ext uri="{FF2B5EF4-FFF2-40B4-BE49-F238E27FC236}">
                  <a16:creationId xmlns:a16="http://schemas.microsoft.com/office/drawing/2014/main" id="{14F2D085-3073-4015-B179-2FF3AC642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38929" name="Text Box 26">
            <a:extLst>
              <a:ext uri="{FF2B5EF4-FFF2-40B4-BE49-F238E27FC236}">
                <a16:creationId xmlns:a16="http://schemas.microsoft.com/office/drawing/2014/main" id="{3DB6D1D5-D21E-43A2-AD8C-635BEFAE3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43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6</a:t>
            </a:r>
          </a:p>
        </p:txBody>
      </p:sp>
      <p:grpSp>
        <p:nvGrpSpPr>
          <p:cNvPr id="38930" name="Group 27">
            <a:extLst>
              <a:ext uri="{FF2B5EF4-FFF2-40B4-BE49-F238E27FC236}">
                <a16:creationId xmlns:a16="http://schemas.microsoft.com/office/drawing/2014/main" id="{E591A2C8-FDFB-45D5-BBB2-372DCCB5CA1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3200400"/>
            <a:ext cx="685800" cy="685800"/>
            <a:chOff x="2448" y="2448"/>
            <a:chExt cx="432" cy="432"/>
          </a:xfrm>
        </p:grpSpPr>
        <p:sp>
          <p:nvSpPr>
            <p:cNvPr id="38951" name="Oval 28">
              <a:extLst>
                <a:ext uri="{FF2B5EF4-FFF2-40B4-BE49-F238E27FC236}">
                  <a16:creationId xmlns:a16="http://schemas.microsoft.com/office/drawing/2014/main" id="{D72003E8-12AD-4C8F-80C0-C153F76A8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48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8952" name="Oval 29">
              <a:extLst>
                <a:ext uri="{FF2B5EF4-FFF2-40B4-BE49-F238E27FC236}">
                  <a16:creationId xmlns:a16="http://schemas.microsoft.com/office/drawing/2014/main" id="{B720D70F-C315-45B9-8C71-F4212A470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grpSp>
        <p:nvGrpSpPr>
          <p:cNvPr id="38931" name="Group 30">
            <a:extLst>
              <a:ext uri="{FF2B5EF4-FFF2-40B4-BE49-F238E27FC236}">
                <a16:creationId xmlns:a16="http://schemas.microsoft.com/office/drawing/2014/main" id="{F2AC0793-24B6-44A2-A3E7-7A1081413D27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4343400"/>
            <a:ext cx="685800" cy="685800"/>
            <a:chOff x="2448" y="2448"/>
            <a:chExt cx="432" cy="432"/>
          </a:xfrm>
        </p:grpSpPr>
        <p:sp>
          <p:nvSpPr>
            <p:cNvPr id="38949" name="Oval 31">
              <a:extLst>
                <a:ext uri="{FF2B5EF4-FFF2-40B4-BE49-F238E27FC236}">
                  <a16:creationId xmlns:a16="http://schemas.microsoft.com/office/drawing/2014/main" id="{43198A79-8D95-4BF7-BD91-8B81E8B2D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48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8950" name="Oval 32">
              <a:extLst>
                <a:ext uri="{FF2B5EF4-FFF2-40B4-BE49-F238E27FC236}">
                  <a16:creationId xmlns:a16="http://schemas.microsoft.com/office/drawing/2014/main" id="{2807C4DA-0800-4D52-AD9F-A74A477EA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38932" name="Line 33">
            <a:extLst>
              <a:ext uri="{FF2B5EF4-FFF2-40B4-BE49-F238E27FC236}">
                <a16:creationId xmlns:a16="http://schemas.microsoft.com/office/drawing/2014/main" id="{AFC6C0FA-0EA0-4F65-B121-F26017066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810000"/>
            <a:ext cx="12192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3" name="Line 34">
            <a:extLst>
              <a:ext uri="{FF2B5EF4-FFF2-40B4-BE49-F238E27FC236}">
                <a16:creationId xmlns:a16="http://schemas.microsoft.com/office/drawing/2014/main" id="{944383CD-EBD8-415E-9B1C-C94F90305B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2819400"/>
            <a:ext cx="1143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4" name="Line 35">
            <a:extLst>
              <a:ext uri="{FF2B5EF4-FFF2-40B4-BE49-F238E27FC236}">
                <a16:creationId xmlns:a16="http://schemas.microsoft.com/office/drawing/2014/main" id="{5A2A39A5-2EE1-4C9E-85A7-026729182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5814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8935" name="AutoShape 36">
            <a:extLst>
              <a:ext uri="{FF2B5EF4-FFF2-40B4-BE49-F238E27FC236}">
                <a16:creationId xmlns:a16="http://schemas.microsoft.com/office/drawing/2014/main" id="{5F64E675-BB87-4DBE-951F-38261F02666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315200" y="4343400"/>
            <a:ext cx="342900" cy="342900"/>
          </a:xfrm>
          <a:prstGeom prst="curvedConnector4">
            <a:avLst>
              <a:gd name="adj1" fmla="val -66667"/>
              <a:gd name="adj2" fmla="val 166667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6" name="Text Box 37">
            <a:extLst>
              <a:ext uri="{FF2B5EF4-FFF2-40B4-BE49-F238E27FC236}">
                <a16:creationId xmlns:a16="http://schemas.microsoft.com/office/drawing/2014/main" id="{ED93870D-86E2-482F-A82A-B4A21FF76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352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5</a:t>
            </a:r>
          </a:p>
        </p:txBody>
      </p:sp>
      <p:sp>
        <p:nvSpPr>
          <p:cNvPr id="38937" name="Text Box 38">
            <a:extLst>
              <a:ext uri="{FF2B5EF4-FFF2-40B4-BE49-F238E27FC236}">
                <a16:creationId xmlns:a16="http://schemas.microsoft.com/office/drawing/2014/main" id="{70D7B464-A392-405E-8245-D923EA3F3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95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7</a:t>
            </a:r>
          </a:p>
        </p:txBody>
      </p:sp>
      <p:sp>
        <p:nvSpPr>
          <p:cNvPr id="38938" name="Text Box 39">
            <a:extLst>
              <a:ext uri="{FF2B5EF4-FFF2-40B4-BE49-F238E27FC236}">
                <a16:creationId xmlns:a16="http://schemas.microsoft.com/office/drawing/2014/main" id="{1743780D-8FD7-4AB4-BD8B-57C4CA2A5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962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c</a:t>
            </a:r>
          </a:p>
        </p:txBody>
      </p:sp>
      <p:sp>
        <p:nvSpPr>
          <p:cNvPr id="38939" name="Text Box 40">
            <a:extLst>
              <a:ext uri="{FF2B5EF4-FFF2-40B4-BE49-F238E27FC236}">
                <a16:creationId xmlns:a16="http://schemas.microsoft.com/office/drawing/2014/main" id="{D256EDC8-D41C-46B0-BB1F-F0ECE2D3A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</a:t>
            </a:r>
            <a:endParaRPr kumimoji="0" lang="en-US" altLang="zh-CN" sz="2400"/>
          </a:p>
        </p:txBody>
      </p:sp>
      <p:sp>
        <p:nvSpPr>
          <p:cNvPr id="38940" name="Text Box 41">
            <a:extLst>
              <a:ext uri="{FF2B5EF4-FFF2-40B4-BE49-F238E27FC236}">
                <a16:creationId xmlns:a16="http://schemas.microsoft.com/office/drawing/2014/main" id="{0A077EE4-8A82-4683-8D3B-403265EAA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c</a:t>
            </a:r>
          </a:p>
        </p:txBody>
      </p:sp>
      <p:sp>
        <p:nvSpPr>
          <p:cNvPr id="38941" name="Oval 42">
            <a:extLst>
              <a:ext uri="{FF2B5EF4-FFF2-40B4-BE49-F238E27FC236}">
                <a16:creationId xmlns:a16="http://schemas.microsoft.com/office/drawing/2014/main" id="{737C5191-4505-48D1-8E52-8B250938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2004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38942" name="Text Box 43">
            <a:extLst>
              <a:ext uri="{FF2B5EF4-FFF2-40B4-BE49-F238E27FC236}">
                <a16:creationId xmlns:a16="http://schemas.microsoft.com/office/drawing/2014/main" id="{EDD0CE38-D50E-44C5-9B55-66197E801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352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4</a:t>
            </a:r>
          </a:p>
        </p:txBody>
      </p:sp>
      <p:sp>
        <p:nvSpPr>
          <p:cNvPr id="38943" name="Text Box 44">
            <a:extLst>
              <a:ext uri="{FF2B5EF4-FFF2-40B4-BE49-F238E27FC236}">
                <a16:creationId xmlns:a16="http://schemas.microsoft.com/office/drawing/2014/main" id="{842F68EA-8303-456B-844A-5AF2E1D1A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grpSp>
        <p:nvGrpSpPr>
          <p:cNvPr id="38944" name="Group 45">
            <a:extLst>
              <a:ext uri="{FF2B5EF4-FFF2-40B4-BE49-F238E27FC236}">
                <a16:creationId xmlns:a16="http://schemas.microsoft.com/office/drawing/2014/main" id="{61AA16B8-4C18-48D7-8C8C-DA25F4904E15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276600"/>
            <a:ext cx="762000" cy="457200"/>
            <a:chOff x="1104" y="2496"/>
            <a:chExt cx="480" cy="288"/>
          </a:xfrm>
        </p:grpSpPr>
        <p:sp>
          <p:nvSpPr>
            <p:cNvPr id="38947" name="Line 46">
              <a:extLst>
                <a:ext uri="{FF2B5EF4-FFF2-40B4-BE49-F238E27FC236}">
                  <a16:creationId xmlns:a16="http://schemas.microsoft.com/office/drawing/2014/main" id="{46D1836A-2C44-439D-9917-28DBFDF5F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688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48" name="Text Box 47">
              <a:extLst>
                <a:ext uri="{FF2B5EF4-FFF2-40B4-BE49-F238E27FC236}">
                  <a16:creationId xmlns:a16="http://schemas.microsoft.com/office/drawing/2014/main" id="{5B61F1E3-1682-4764-9313-BA3E9D40CD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496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zh-CN" sz="2400"/>
            </a:p>
          </p:txBody>
        </p:sp>
      </p:grpSp>
      <p:sp>
        <p:nvSpPr>
          <p:cNvPr id="38945" name="Text Box 48">
            <a:extLst>
              <a:ext uri="{FF2B5EF4-FFF2-40B4-BE49-F238E27FC236}">
                <a16:creationId xmlns:a16="http://schemas.microsoft.com/office/drawing/2014/main" id="{CD258C00-1D04-40C0-BF54-6F70518A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614488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>
                <a:solidFill>
                  <a:srgbClr val="3333CC"/>
                </a:solidFill>
              </a:rPr>
              <a:t>a (b*c)</a:t>
            </a:r>
          </a:p>
        </p:txBody>
      </p:sp>
      <p:sp>
        <p:nvSpPr>
          <p:cNvPr id="38946" name="Text Box 49">
            <a:extLst>
              <a:ext uri="{FF2B5EF4-FFF2-40B4-BE49-F238E27FC236}">
                <a16:creationId xmlns:a16="http://schemas.microsoft.com/office/drawing/2014/main" id="{323929E7-EBF9-4D6A-887B-DE6848EC7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27660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>
                <a:solidFill>
                  <a:srgbClr val="3333CC"/>
                </a:solidFill>
              </a:rPr>
              <a:t>a (b | c+)?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86AEA64-5DD8-446A-9CF8-3C987C26C6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086560"/>
              <a:ext cx="6707520" cy="2841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86AEA64-5DD8-446A-9CF8-3C987C26C6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2077200"/>
                <a:ext cx="6726240" cy="2859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9AA9E54-F74F-4C8F-83E5-F9657BCE5E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22"/>
    </mc:Choice>
    <mc:Fallback xmlns="">
      <p:transition spd="slow" advTm="62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AD7C02F-0184-4B45-8271-A24313122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/>
              <a:t>另一解法（续）</a:t>
            </a:r>
          </a:p>
        </p:txBody>
      </p:sp>
      <p:sp>
        <p:nvSpPr>
          <p:cNvPr id="39939" name="Oval 50">
            <a:extLst>
              <a:ext uri="{FF2B5EF4-FFF2-40B4-BE49-F238E27FC236}">
                <a16:creationId xmlns:a16="http://schemas.microsoft.com/office/drawing/2014/main" id="{44A4A7EF-2F71-48B1-A3BD-6C3B1C47C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5240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39940" name="Group 51">
            <a:extLst>
              <a:ext uri="{FF2B5EF4-FFF2-40B4-BE49-F238E27FC236}">
                <a16:creationId xmlns:a16="http://schemas.microsoft.com/office/drawing/2014/main" id="{D4C0403C-65EF-4999-B82C-F51438125BE2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1524000"/>
            <a:ext cx="685800" cy="685800"/>
            <a:chOff x="2448" y="2448"/>
            <a:chExt cx="432" cy="432"/>
          </a:xfrm>
        </p:grpSpPr>
        <p:sp>
          <p:nvSpPr>
            <p:cNvPr id="39988" name="Oval 52">
              <a:extLst>
                <a:ext uri="{FF2B5EF4-FFF2-40B4-BE49-F238E27FC236}">
                  <a16:creationId xmlns:a16="http://schemas.microsoft.com/office/drawing/2014/main" id="{C89EBB8B-A3F4-4043-981D-7508A0EB3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48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9989" name="Oval 53">
              <a:extLst>
                <a:ext uri="{FF2B5EF4-FFF2-40B4-BE49-F238E27FC236}">
                  <a16:creationId xmlns:a16="http://schemas.microsoft.com/office/drawing/2014/main" id="{D4F74F42-F80A-4EBC-9EC9-96D2C837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39941" name="Line 54">
            <a:extLst>
              <a:ext uri="{FF2B5EF4-FFF2-40B4-BE49-F238E27FC236}">
                <a16:creationId xmlns:a16="http://schemas.microsoft.com/office/drawing/2014/main" id="{0E081818-8A6E-4FE6-B4DD-06FA2CEB65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1905000"/>
            <a:ext cx="121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2" name="Line 55">
            <a:extLst>
              <a:ext uri="{FF2B5EF4-FFF2-40B4-BE49-F238E27FC236}">
                <a16:creationId xmlns:a16="http://schemas.microsoft.com/office/drawing/2014/main" id="{2F3BA4D8-8C87-4B96-AC8E-3F70DDCA3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905000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9943" name="AutoShape 56">
            <a:extLst>
              <a:ext uri="{FF2B5EF4-FFF2-40B4-BE49-F238E27FC236}">
                <a16:creationId xmlns:a16="http://schemas.microsoft.com/office/drawing/2014/main" id="{F9D02CE8-1B88-4B5A-96D9-15BA6D3EF12B}"/>
              </a:ext>
            </a:extLst>
          </p:cNvPr>
          <p:cNvCxnSpPr>
            <a:cxnSpLocks noChangeShapeType="1"/>
            <a:stCxn id="39939" idx="0"/>
            <a:endCxn id="39939" idx="2"/>
          </p:cNvCxnSpPr>
          <p:nvPr/>
        </p:nvCxnSpPr>
        <p:spPr bwMode="auto">
          <a:xfrm rot="-5400000" flipH="1" flipV="1">
            <a:off x="5105400" y="1524000"/>
            <a:ext cx="342900" cy="342900"/>
          </a:xfrm>
          <a:prstGeom prst="curvedConnector4">
            <a:avLst>
              <a:gd name="adj1" fmla="val -66667"/>
              <a:gd name="adj2" fmla="val 166667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4" name="Text Box 57">
            <a:extLst>
              <a:ext uri="{FF2B5EF4-FFF2-40B4-BE49-F238E27FC236}">
                <a16:creationId xmlns:a16="http://schemas.microsoft.com/office/drawing/2014/main" id="{0B013FBA-D8E5-4289-AE5A-6D084B55F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676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3</a:t>
            </a:r>
          </a:p>
        </p:txBody>
      </p:sp>
      <p:sp>
        <p:nvSpPr>
          <p:cNvPr id="39945" name="Text Box 58">
            <a:extLst>
              <a:ext uri="{FF2B5EF4-FFF2-40B4-BE49-F238E27FC236}">
                <a16:creationId xmlns:a16="http://schemas.microsoft.com/office/drawing/2014/main" id="{1580A602-7A89-4982-B75A-24ED3A472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676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2</a:t>
            </a:r>
          </a:p>
        </p:txBody>
      </p:sp>
      <p:sp>
        <p:nvSpPr>
          <p:cNvPr id="39946" name="Text Box 59">
            <a:extLst>
              <a:ext uri="{FF2B5EF4-FFF2-40B4-BE49-F238E27FC236}">
                <a16:creationId xmlns:a16="http://schemas.microsoft.com/office/drawing/2014/main" id="{50F2F17B-73A3-4D80-B5E5-26E62274E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37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9947" name="Text Box 60">
            <a:extLst>
              <a:ext uri="{FF2B5EF4-FFF2-40B4-BE49-F238E27FC236}">
                <a16:creationId xmlns:a16="http://schemas.microsoft.com/office/drawing/2014/main" id="{F176B88F-B8B7-4C76-8379-7B07F92CE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52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c</a:t>
            </a:r>
          </a:p>
        </p:txBody>
      </p:sp>
      <p:sp>
        <p:nvSpPr>
          <p:cNvPr id="39948" name="Text Box 61">
            <a:extLst>
              <a:ext uri="{FF2B5EF4-FFF2-40B4-BE49-F238E27FC236}">
                <a16:creationId xmlns:a16="http://schemas.microsoft.com/office/drawing/2014/main" id="{04564DA7-A410-4EF7-B97D-7E4F80F0C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52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</a:t>
            </a:r>
            <a:endParaRPr kumimoji="0" lang="en-US" altLang="zh-CN" sz="2400"/>
          </a:p>
        </p:txBody>
      </p:sp>
      <p:grpSp>
        <p:nvGrpSpPr>
          <p:cNvPr id="39949" name="Group 62">
            <a:extLst>
              <a:ext uri="{FF2B5EF4-FFF2-40B4-BE49-F238E27FC236}">
                <a16:creationId xmlns:a16="http://schemas.microsoft.com/office/drawing/2014/main" id="{8497A8C3-65F3-492E-939D-9FC46F0E8961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1524000"/>
            <a:ext cx="685800" cy="685800"/>
            <a:chOff x="2400" y="912"/>
            <a:chExt cx="432" cy="432"/>
          </a:xfrm>
        </p:grpSpPr>
        <p:sp>
          <p:nvSpPr>
            <p:cNvPr id="39986" name="Oval 63">
              <a:extLst>
                <a:ext uri="{FF2B5EF4-FFF2-40B4-BE49-F238E27FC236}">
                  <a16:creationId xmlns:a16="http://schemas.microsoft.com/office/drawing/2014/main" id="{14D09226-68E5-40A4-91F9-D098BE123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91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9987" name="Text Box 64">
              <a:extLst>
                <a:ext uri="{FF2B5EF4-FFF2-40B4-BE49-F238E27FC236}">
                  <a16:creationId xmlns:a16="http://schemas.microsoft.com/office/drawing/2014/main" id="{C5611663-349E-42BF-AA27-6CEAC3432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00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</a:t>
              </a:r>
            </a:p>
          </p:txBody>
        </p:sp>
      </p:grpSp>
      <p:sp>
        <p:nvSpPr>
          <p:cNvPr id="39950" name="Line 65">
            <a:extLst>
              <a:ext uri="{FF2B5EF4-FFF2-40B4-BE49-F238E27FC236}">
                <a16:creationId xmlns:a16="http://schemas.microsoft.com/office/drawing/2014/main" id="{B878938F-1A08-410A-8826-F84047A55E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1905000"/>
            <a:ext cx="838200" cy="1143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1" name="Text Box 66">
            <a:extLst>
              <a:ext uri="{FF2B5EF4-FFF2-40B4-BE49-F238E27FC236}">
                <a16:creationId xmlns:a16="http://schemas.microsoft.com/office/drawing/2014/main" id="{A647A2DE-87BA-4C22-95C7-DD36FD9D7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6002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400"/>
          </a:p>
        </p:txBody>
      </p:sp>
      <p:grpSp>
        <p:nvGrpSpPr>
          <p:cNvPr id="39952" name="Group 67">
            <a:extLst>
              <a:ext uri="{FF2B5EF4-FFF2-40B4-BE49-F238E27FC236}">
                <a16:creationId xmlns:a16="http://schemas.microsoft.com/office/drawing/2014/main" id="{0DE0FF1A-6997-4F74-A28D-CD2633DD5A37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2971800"/>
            <a:ext cx="685800" cy="685800"/>
            <a:chOff x="2448" y="2448"/>
            <a:chExt cx="432" cy="432"/>
          </a:xfrm>
        </p:grpSpPr>
        <p:sp>
          <p:nvSpPr>
            <p:cNvPr id="39984" name="Oval 68">
              <a:extLst>
                <a:ext uri="{FF2B5EF4-FFF2-40B4-BE49-F238E27FC236}">
                  <a16:creationId xmlns:a16="http://schemas.microsoft.com/office/drawing/2014/main" id="{C0A3B718-9CD2-4C57-A4BD-A83B7F352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48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9985" name="Oval 69">
              <a:extLst>
                <a:ext uri="{FF2B5EF4-FFF2-40B4-BE49-F238E27FC236}">
                  <a16:creationId xmlns:a16="http://schemas.microsoft.com/office/drawing/2014/main" id="{BE101BCE-1FEC-4F7D-AA46-87D2DF39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39953" name="Text Box 70">
            <a:extLst>
              <a:ext uri="{FF2B5EF4-FFF2-40B4-BE49-F238E27FC236}">
                <a16:creationId xmlns:a16="http://schemas.microsoft.com/office/drawing/2014/main" id="{4CEB46A2-F42A-4560-AD96-BC285644F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124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6</a:t>
            </a:r>
          </a:p>
        </p:txBody>
      </p:sp>
      <p:grpSp>
        <p:nvGrpSpPr>
          <p:cNvPr id="39954" name="Group 71">
            <a:extLst>
              <a:ext uri="{FF2B5EF4-FFF2-40B4-BE49-F238E27FC236}">
                <a16:creationId xmlns:a16="http://schemas.microsoft.com/office/drawing/2014/main" id="{5829B4EC-89CD-4B6D-B863-D7FF8729E508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3886200"/>
            <a:ext cx="685800" cy="685800"/>
            <a:chOff x="2448" y="2448"/>
            <a:chExt cx="432" cy="432"/>
          </a:xfrm>
        </p:grpSpPr>
        <p:sp>
          <p:nvSpPr>
            <p:cNvPr id="39982" name="Oval 72">
              <a:extLst>
                <a:ext uri="{FF2B5EF4-FFF2-40B4-BE49-F238E27FC236}">
                  <a16:creationId xmlns:a16="http://schemas.microsoft.com/office/drawing/2014/main" id="{C12C8D41-A551-4CDE-9702-D0950067A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48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9983" name="Oval 73">
              <a:extLst>
                <a:ext uri="{FF2B5EF4-FFF2-40B4-BE49-F238E27FC236}">
                  <a16:creationId xmlns:a16="http://schemas.microsoft.com/office/drawing/2014/main" id="{D4C1D8B9-DBB3-4FE4-B517-BE38D9376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grpSp>
        <p:nvGrpSpPr>
          <p:cNvPr id="39955" name="Group 74">
            <a:extLst>
              <a:ext uri="{FF2B5EF4-FFF2-40B4-BE49-F238E27FC236}">
                <a16:creationId xmlns:a16="http://schemas.microsoft.com/office/drawing/2014/main" id="{DEF47950-4E4B-44F4-BC53-624398F1F655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029200"/>
            <a:ext cx="685800" cy="685800"/>
            <a:chOff x="2448" y="2448"/>
            <a:chExt cx="432" cy="432"/>
          </a:xfrm>
        </p:grpSpPr>
        <p:sp>
          <p:nvSpPr>
            <p:cNvPr id="39980" name="Oval 75">
              <a:extLst>
                <a:ext uri="{FF2B5EF4-FFF2-40B4-BE49-F238E27FC236}">
                  <a16:creationId xmlns:a16="http://schemas.microsoft.com/office/drawing/2014/main" id="{6E409A0B-AF48-473E-8C15-673914D70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48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9981" name="Oval 76">
              <a:extLst>
                <a:ext uri="{FF2B5EF4-FFF2-40B4-BE49-F238E27FC236}">
                  <a16:creationId xmlns:a16="http://schemas.microsoft.com/office/drawing/2014/main" id="{4DB50E30-8AF6-4E3B-B4AE-5B37ED405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39956" name="Line 77">
            <a:extLst>
              <a:ext uri="{FF2B5EF4-FFF2-40B4-BE49-F238E27FC236}">
                <a16:creationId xmlns:a16="http://schemas.microsoft.com/office/drawing/2014/main" id="{0DC6BB7D-557A-4142-BF27-B5C31B656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495800"/>
            <a:ext cx="12192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7" name="Line 78">
            <a:extLst>
              <a:ext uri="{FF2B5EF4-FFF2-40B4-BE49-F238E27FC236}">
                <a16:creationId xmlns:a16="http://schemas.microsoft.com/office/drawing/2014/main" id="{8F804B30-B85D-4394-8704-201003E60D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3505200"/>
            <a:ext cx="1143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8" name="Line 79">
            <a:extLst>
              <a:ext uri="{FF2B5EF4-FFF2-40B4-BE49-F238E27FC236}">
                <a16:creationId xmlns:a16="http://schemas.microsoft.com/office/drawing/2014/main" id="{7287B3B4-D9C6-48AE-9AB2-CF8F965444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42672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9959" name="AutoShape 80">
            <a:extLst>
              <a:ext uri="{FF2B5EF4-FFF2-40B4-BE49-F238E27FC236}">
                <a16:creationId xmlns:a16="http://schemas.microsoft.com/office/drawing/2014/main" id="{F2DA115F-EF3C-4FA4-8C98-CA9EF401EAC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34200" y="5029200"/>
            <a:ext cx="342900" cy="342900"/>
          </a:xfrm>
          <a:prstGeom prst="curvedConnector4">
            <a:avLst>
              <a:gd name="adj1" fmla="val -66667"/>
              <a:gd name="adj2" fmla="val 166667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60" name="Text Box 81">
            <a:extLst>
              <a:ext uri="{FF2B5EF4-FFF2-40B4-BE49-F238E27FC236}">
                <a16:creationId xmlns:a16="http://schemas.microsoft.com/office/drawing/2014/main" id="{9669EB85-EF74-4469-9C15-D547F35F5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5</a:t>
            </a:r>
          </a:p>
        </p:txBody>
      </p:sp>
      <p:sp>
        <p:nvSpPr>
          <p:cNvPr id="39961" name="Text Box 82">
            <a:extLst>
              <a:ext uri="{FF2B5EF4-FFF2-40B4-BE49-F238E27FC236}">
                <a16:creationId xmlns:a16="http://schemas.microsoft.com/office/drawing/2014/main" id="{2091FEC4-7724-41C2-9CA1-E5EF58984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18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7</a:t>
            </a:r>
          </a:p>
        </p:txBody>
      </p:sp>
      <p:sp>
        <p:nvSpPr>
          <p:cNvPr id="39962" name="Text Box 83">
            <a:extLst>
              <a:ext uri="{FF2B5EF4-FFF2-40B4-BE49-F238E27FC236}">
                <a16:creationId xmlns:a16="http://schemas.microsoft.com/office/drawing/2014/main" id="{13B26363-EE02-451B-9BE8-52C9A9772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648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c</a:t>
            </a:r>
          </a:p>
        </p:txBody>
      </p:sp>
      <p:sp>
        <p:nvSpPr>
          <p:cNvPr id="39963" name="Text Box 84">
            <a:extLst>
              <a:ext uri="{FF2B5EF4-FFF2-40B4-BE49-F238E27FC236}">
                <a16:creationId xmlns:a16="http://schemas.microsoft.com/office/drawing/2014/main" id="{4CCA0E68-96EC-4FBA-9A16-0C314DB44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886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</a:t>
            </a:r>
            <a:endParaRPr kumimoji="0" lang="en-US" altLang="zh-CN" sz="2400"/>
          </a:p>
        </p:txBody>
      </p:sp>
      <p:sp>
        <p:nvSpPr>
          <p:cNvPr id="39964" name="Text Box 85">
            <a:extLst>
              <a:ext uri="{FF2B5EF4-FFF2-40B4-BE49-F238E27FC236}">
                <a16:creationId xmlns:a16="http://schemas.microsoft.com/office/drawing/2014/main" id="{443D12D3-231E-4383-A22B-722DFFF79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800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c</a:t>
            </a:r>
          </a:p>
        </p:txBody>
      </p:sp>
      <p:sp>
        <p:nvSpPr>
          <p:cNvPr id="39965" name="Oval 86">
            <a:extLst>
              <a:ext uri="{FF2B5EF4-FFF2-40B4-BE49-F238E27FC236}">
                <a16:creationId xmlns:a16="http://schemas.microsoft.com/office/drawing/2014/main" id="{887ACD58-29B4-4844-AB3C-4DBAB8582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886200"/>
            <a:ext cx="6858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39966" name="Text Box 87">
            <a:extLst>
              <a:ext uri="{FF2B5EF4-FFF2-40B4-BE49-F238E27FC236}">
                <a16:creationId xmlns:a16="http://schemas.microsoft.com/office/drawing/2014/main" id="{58D70245-2932-459E-9EA6-4C7569BDD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4</a:t>
            </a:r>
          </a:p>
        </p:txBody>
      </p:sp>
      <p:sp>
        <p:nvSpPr>
          <p:cNvPr id="39967" name="Text Box 88">
            <a:extLst>
              <a:ext uri="{FF2B5EF4-FFF2-40B4-BE49-F238E27FC236}">
                <a16:creationId xmlns:a16="http://schemas.microsoft.com/office/drawing/2014/main" id="{BB08C953-3EB2-47C3-87B0-7D9FF2890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962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9968" name="Line 89">
            <a:extLst>
              <a:ext uri="{FF2B5EF4-FFF2-40B4-BE49-F238E27FC236}">
                <a16:creationId xmlns:a16="http://schemas.microsoft.com/office/drawing/2014/main" id="{BD01CC8B-C58E-423A-B6FC-F11A42420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581400"/>
            <a:ext cx="9144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9" name="Text Box 90">
            <a:extLst>
              <a:ext uri="{FF2B5EF4-FFF2-40B4-BE49-F238E27FC236}">
                <a16:creationId xmlns:a16="http://schemas.microsoft.com/office/drawing/2014/main" id="{68000D50-3E47-4343-A4DD-6F777455F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9624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400"/>
          </a:p>
        </p:txBody>
      </p:sp>
      <p:grpSp>
        <p:nvGrpSpPr>
          <p:cNvPr id="39970" name="Group 91">
            <a:extLst>
              <a:ext uri="{FF2B5EF4-FFF2-40B4-BE49-F238E27FC236}">
                <a16:creationId xmlns:a16="http://schemas.microsoft.com/office/drawing/2014/main" id="{F1759D17-8675-465D-8B6D-A84DF7E1381A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048000"/>
            <a:ext cx="762000" cy="457200"/>
            <a:chOff x="1104" y="2496"/>
            <a:chExt cx="480" cy="288"/>
          </a:xfrm>
        </p:grpSpPr>
        <p:sp>
          <p:nvSpPr>
            <p:cNvPr id="39978" name="Line 92">
              <a:extLst>
                <a:ext uri="{FF2B5EF4-FFF2-40B4-BE49-F238E27FC236}">
                  <a16:creationId xmlns:a16="http://schemas.microsoft.com/office/drawing/2014/main" id="{632D0A0A-5474-4C1B-B338-5D665B439F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688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9" name="Text Box 93">
              <a:extLst>
                <a:ext uri="{FF2B5EF4-FFF2-40B4-BE49-F238E27FC236}">
                  <a16:creationId xmlns:a16="http://schemas.microsoft.com/office/drawing/2014/main" id="{7C6964C3-079D-4004-8E65-B40A0EC027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496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zh-CN" sz="2400"/>
            </a:p>
          </p:txBody>
        </p:sp>
      </p:grpSp>
      <p:grpSp>
        <p:nvGrpSpPr>
          <p:cNvPr id="39971" name="Group 94">
            <a:extLst>
              <a:ext uri="{FF2B5EF4-FFF2-40B4-BE49-F238E27FC236}">
                <a16:creationId xmlns:a16="http://schemas.microsoft.com/office/drawing/2014/main" id="{4CDB812A-7A80-4535-BC93-EC1FCFEB3F53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971800"/>
            <a:ext cx="685800" cy="685800"/>
            <a:chOff x="2400" y="912"/>
            <a:chExt cx="432" cy="432"/>
          </a:xfrm>
        </p:grpSpPr>
        <p:sp>
          <p:nvSpPr>
            <p:cNvPr id="39976" name="Oval 95">
              <a:extLst>
                <a:ext uri="{FF2B5EF4-FFF2-40B4-BE49-F238E27FC236}">
                  <a16:creationId xmlns:a16="http://schemas.microsoft.com/office/drawing/2014/main" id="{F70CDA86-7AD9-44F3-A2AD-EB6B005F6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91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9977" name="Text Box 96">
              <a:extLst>
                <a:ext uri="{FF2B5EF4-FFF2-40B4-BE49-F238E27FC236}">
                  <a16:creationId xmlns:a16="http://schemas.microsoft.com/office/drawing/2014/main" id="{5A2030BD-0D6F-49F0-A419-14293D91B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00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0</a:t>
              </a:r>
            </a:p>
          </p:txBody>
        </p:sp>
      </p:grpSp>
      <p:sp>
        <p:nvSpPr>
          <p:cNvPr id="39972" name="Text Box 97">
            <a:extLst>
              <a:ext uri="{FF2B5EF4-FFF2-40B4-BE49-F238E27FC236}">
                <a16:creationId xmlns:a16="http://schemas.microsoft.com/office/drawing/2014/main" id="{5917DD3F-6064-4588-8D5C-D179AA992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362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9973" name="Text Box 98">
            <a:extLst>
              <a:ext uri="{FF2B5EF4-FFF2-40B4-BE49-F238E27FC236}">
                <a16:creationId xmlns:a16="http://schemas.microsoft.com/office/drawing/2014/main" id="{9F95D88E-1A55-4F48-8890-51BF807B8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429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9974" name="Text Box 99">
            <a:extLst>
              <a:ext uri="{FF2B5EF4-FFF2-40B4-BE49-F238E27FC236}">
                <a16:creationId xmlns:a16="http://schemas.microsoft.com/office/drawing/2014/main" id="{63618132-27DB-4E78-BD6B-38FDAC8A8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600200"/>
            <a:ext cx="2819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>
                <a:solidFill>
                  <a:srgbClr val="3333CC"/>
                </a:solidFill>
              </a:rPr>
              <a:t>两个状态转换图，进行“并”操作</a:t>
            </a:r>
          </a:p>
        </p:txBody>
      </p:sp>
      <p:sp>
        <p:nvSpPr>
          <p:cNvPr id="39975" name="Rectangle 100">
            <a:extLst>
              <a:ext uri="{FF2B5EF4-FFF2-40B4-BE49-F238E27FC236}">
                <a16:creationId xmlns:a16="http://schemas.microsoft.com/office/drawing/2014/main" id="{077A6E9D-093E-419F-9A20-55EA82132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0"/>
            <a:ext cx="2819400" cy="990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ABC2EA5-A278-43CA-AA29-E0469A7DF4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0" y="605160"/>
              <a:ext cx="8192160" cy="5520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ABC2EA5-A278-43CA-AA29-E0469A7DF4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440" y="595800"/>
                <a:ext cx="8210880" cy="5539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BE05DB-6DB3-4B0E-9426-258D364FA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226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CF8DC42-59C3-4708-9313-F7535BFCE0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3.6.2  </a:t>
            </a:r>
            <a:r>
              <a:rPr lang="zh-CN" altLang="en-US"/>
              <a:t>确定有限自动机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8B48BC8-D10E-4771-9686-CB7E03B3E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/>
              <a:t>五元组定义</a:t>
            </a:r>
            <a:br>
              <a:rPr lang="zh-CN" altLang="en-US"/>
            </a:br>
            <a:r>
              <a:rPr lang="en-US" altLang="zh-CN"/>
              <a:t>M = { S, Σ, </a:t>
            </a:r>
            <a:r>
              <a:rPr lang="en-US" altLang="zh-CN">
                <a:latin typeface="Symbol" panose="05050102010706020507" pitchFamily="18" charset="2"/>
              </a:rPr>
              <a:t>d</a:t>
            </a:r>
            <a:r>
              <a:rPr lang="en-US" altLang="zh-CN"/>
              <a:t>, s</a:t>
            </a:r>
            <a:r>
              <a:rPr lang="en-US" altLang="zh-CN" baseline="-25000"/>
              <a:t>0</a:t>
            </a:r>
            <a:r>
              <a:rPr lang="en-US" altLang="zh-CN"/>
              <a:t>, F }</a:t>
            </a:r>
            <a:r>
              <a:rPr lang="zh-CN" altLang="en-US"/>
              <a:t>，其中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/>
              <a:t>S</a:t>
            </a:r>
            <a:r>
              <a:rPr lang="zh-CN" altLang="en-US"/>
              <a:t>：有限状态集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/>
              <a:t>Σ</a:t>
            </a:r>
            <a:r>
              <a:rPr lang="zh-CN" altLang="en-US"/>
              <a:t>：有穷字母表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/>
              <a:t>δ</a:t>
            </a:r>
            <a:r>
              <a:rPr lang="zh-CN" altLang="en-US"/>
              <a:t>：</a:t>
            </a:r>
            <a:r>
              <a:rPr lang="en-US" altLang="zh-CN"/>
              <a:t>S</a:t>
            </a:r>
            <a:r>
              <a:rPr lang="en-US" altLang="zh-CN">
                <a:latin typeface="宋体" panose="02010600030101010101" pitchFamily="2" charset="-122"/>
              </a:rPr>
              <a:t>×</a:t>
            </a:r>
            <a:r>
              <a:rPr lang="en-US" altLang="zh-CN"/>
              <a:t>Σ</a:t>
            </a:r>
            <a:r>
              <a:rPr lang="zh-CN" altLang="en-US"/>
              <a:t>到</a:t>
            </a:r>
            <a:r>
              <a:rPr lang="en-US" altLang="zh-CN"/>
              <a:t>S</a:t>
            </a:r>
            <a:r>
              <a:rPr lang="zh-CN" altLang="en-US"/>
              <a:t>的单值映射，即</a:t>
            </a:r>
            <a:br>
              <a:rPr lang="zh-CN" altLang="en-US"/>
            </a:br>
            <a:r>
              <a:rPr lang="en-US" altLang="zh-CN"/>
              <a:t>δ: S×Σ</a:t>
            </a:r>
            <a:r>
              <a:rPr kumimoji="0" lang="en-US" altLang="zh-CN">
                <a:sym typeface="Symbol" panose="05050102010706020507" pitchFamily="18" charset="2"/>
              </a:rPr>
              <a:t> S</a:t>
            </a:r>
            <a:endParaRPr lang="en-US" altLang="zh-CN"/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/>
              <a:t>s</a:t>
            </a:r>
            <a:r>
              <a:rPr lang="en-US" altLang="zh-CN" baseline="-25000"/>
              <a:t>0</a:t>
            </a:r>
            <a:r>
              <a:rPr lang="en-US" altLang="zh-CN"/>
              <a:t>∈S</a:t>
            </a:r>
            <a:r>
              <a:rPr lang="zh-CN" altLang="en-US"/>
              <a:t>是唯一的初态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         是一个终态集（可空）</a:t>
            </a:r>
          </a:p>
        </p:txBody>
      </p:sp>
      <p:graphicFrame>
        <p:nvGraphicFramePr>
          <p:cNvPr id="40964" name="Object 4">
            <a:extLst>
              <a:ext uri="{FF2B5EF4-FFF2-40B4-BE49-F238E27FC236}">
                <a16:creationId xmlns:a16="http://schemas.microsoft.com/office/drawing/2014/main" id="{71D48F8C-F3DC-4E97-ABCF-CF2E607544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953000"/>
          <a:ext cx="10795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Equation" r:id="rId6" imgW="431613" imgH="190417" progId="Equation.3">
                  <p:embed/>
                </p:oleObj>
              </mc:Choice>
              <mc:Fallback>
                <p:oleObj name="Equation" r:id="rId6" imgW="431613" imgH="19041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953000"/>
                        <a:ext cx="10795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7" name="Text Box 5">
            <a:extLst>
              <a:ext uri="{FF2B5EF4-FFF2-40B4-BE49-F238E27FC236}">
                <a16:creationId xmlns:a16="http://schemas.microsoft.com/office/drawing/2014/main" id="{D51916B2-5CE8-4D4E-A790-3BF120C92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862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没有</a:t>
            </a:r>
            <a:r>
              <a:rPr lang="en-US" altLang="zh-CN" sz="2400">
                <a:solidFill>
                  <a:srgbClr val="FF3300"/>
                </a:solidFill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182278" name="Freeform 6">
            <a:extLst>
              <a:ext uri="{FF2B5EF4-FFF2-40B4-BE49-F238E27FC236}">
                <a16:creationId xmlns:a16="http://schemas.microsoft.com/office/drawing/2014/main" id="{86B91F5F-42E0-4A3F-83BD-038EC7AA8EB8}"/>
              </a:ext>
            </a:extLst>
          </p:cNvPr>
          <p:cNvSpPr>
            <a:spLocks/>
          </p:cNvSpPr>
          <p:nvPr/>
        </p:nvSpPr>
        <p:spPr bwMode="auto">
          <a:xfrm>
            <a:off x="1524000" y="3860800"/>
            <a:ext cx="2133600" cy="254000"/>
          </a:xfrm>
          <a:custGeom>
            <a:avLst/>
            <a:gdLst>
              <a:gd name="T0" fmla="*/ 0 w 1344"/>
              <a:gd name="T1" fmla="*/ 2147483646 h 160"/>
              <a:gd name="T2" fmla="*/ 2147483646 w 1344"/>
              <a:gd name="T3" fmla="*/ 2147483646 h 160"/>
              <a:gd name="T4" fmla="*/ 2147483646 w 1344"/>
              <a:gd name="T5" fmla="*/ 2147483646 h 160"/>
              <a:gd name="T6" fmla="*/ 2147483646 w 1344"/>
              <a:gd name="T7" fmla="*/ 2147483646 h 160"/>
              <a:gd name="T8" fmla="*/ 0 60000 65536"/>
              <a:gd name="T9" fmla="*/ 0 60000 65536"/>
              <a:gd name="T10" fmla="*/ 0 60000 65536"/>
              <a:gd name="T11" fmla="*/ 0 60000 65536"/>
              <a:gd name="T12" fmla="*/ 0 w 1344"/>
              <a:gd name="T13" fmla="*/ 0 h 160"/>
              <a:gd name="T14" fmla="*/ 1344 w 1344"/>
              <a:gd name="T15" fmla="*/ 160 h 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4" h="160">
                <a:moveTo>
                  <a:pt x="0" y="112"/>
                </a:moveTo>
                <a:cubicBezTo>
                  <a:pt x="96" y="96"/>
                  <a:pt x="192" y="80"/>
                  <a:pt x="384" y="64"/>
                </a:cubicBezTo>
                <a:cubicBezTo>
                  <a:pt x="576" y="48"/>
                  <a:pt x="992" y="0"/>
                  <a:pt x="1152" y="16"/>
                </a:cubicBezTo>
                <a:cubicBezTo>
                  <a:pt x="1312" y="32"/>
                  <a:pt x="1328" y="96"/>
                  <a:pt x="1344" y="160"/>
                </a:cubicBezTo>
              </a:path>
            </a:pathLst>
          </a:custGeom>
          <a:noFill/>
          <a:ln w="25400" cap="flat" cmpd="sng">
            <a:solidFill>
              <a:schemeClr val="hlink"/>
            </a:solidFill>
            <a:prstDash val="solid"/>
            <a:miter lim="800000"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2279" name="Text Box 7">
            <a:extLst>
              <a:ext uri="{FF2B5EF4-FFF2-40B4-BE49-F238E27FC236}">
                <a16:creationId xmlns:a16="http://schemas.microsoft.com/office/drawing/2014/main" id="{79D08DE8-64AD-4094-BF26-2D846BDC9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038600"/>
            <a:ext cx="2362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</a:rPr>
              <a:t>值域为</a:t>
            </a:r>
            <a:r>
              <a:rPr lang="en-US" altLang="zh-CN" sz="2400">
                <a:solidFill>
                  <a:srgbClr val="FF3300"/>
                </a:solidFill>
              </a:rPr>
              <a:t>S</a:t>
            </a:r>
            <a:r>
              <a:rPr lang="zh-CN" altLang="en-US" sz="2400">
                <a:solidFill>
                  <a:srgbClr val="FF3300"/>
                </a:solidFill>
              </a:rPr>
              <a:t>，不是</a:t>
            </a:r>
            <a:r>
              <a:rPr lang="en-US" altLang="zh-CN" sz="2400">
                <a:solidFill>
                  <a:srgbClr val="FF3300"/>
                </a:solidFill>
              </a:rPr>
              <a:t>S</a:t>
            </a:r>
            <a:r>
              <a:rPr lang="zh-CN" altLang="en-US" sz="2400">
                <a:solidFill>
                  <a:srgbClr val="FF3300"/>
                </a:solidFill>
              </a:rPr>
              <a:t>的子集的集合</a:t>
            </a:r>
          </a:p>
        </p:txBody>
      </p:sp>
      <p:sp>
        <p:nvSpPr>
          <p:cNvPr id="182280" name="Line 8">
            <a:extLst>
              <a:ext uri="{FF2B5EF4-FFF2-40B4-BE49-F238E27FC236}">
                <a16:creationId xmlns:a16="http://schemas.microsoft.com/office/drawing/2014/main" id="{5BA94266-E096-4FC6-A6BC-03E8F983420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67200" y="4114800"/>
            <a:ext cx="1295400" cy="76200"/>
          </a:xfrm>
          <a:prstGeom prst="line">
            <a:avLst/>
          </a:prstGeom>
          <a:noFill/>
          <a:ln w="25400">
            <a:solidFill>
              <a:schemeClr val="hlink"/>
            </a:solidFill>
            <a:miter lim="800000"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E6D3E1E-193C-4CD5-94EA-807492729C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85560" y="1883880"/>
              <a:ext cx="4608720" cy="3914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E6D3E1E-193C-4CD5-94EA-807492729C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6200" y="1874520"/>
                <a:ext cx="4627440" cy="393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1D7A200-6220-49AA-9800-C168285A36A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85"/>
    </mc:Choice>
    <mc:Fallback xmlns="">
      <p:transition spd="slow" advTm="48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2277" grpId="0"/>
      <p:bldP spid="1822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3F817AC-2205-44E5-82E1-6016224359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3.1  </a:t>
            </a:r>
            <a:r>
              <a:rPr lang="zh-CN" altLang="en-US"/>
              <a:t>模拟</a:t>
            </a:r>
            <a:r>
              <a:rPr lang="en-US" altLang="zh-CN"/>
              <a:t>DFA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B007427-8AD4-4EFC-81D4-FEB638AAE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/>
              <a:t>输入：以</a:t>
            </a:r>
            <a:r>
              <a:rPr kumimoji="0" lang="en-US" altLang="zh-CN" sz="2400"/>
              <a:t>eof</a:t>
            </a:r>
            <a:r>
              <a:rPr kumimoji="0" lang="zh-CN" altLang="en-US" sz="2400"/>
              <a:t>结束的输入串</a:t>
            </a:r>
            <a:r>
              <a:rPr kumimoji="0" lang="en-US" altLang="zh-CN" sz="2400"/>
              <a:t>x</a:t>
            </a:r>
            <a:r>
              <a:rPr kumimoji="0" lang="zh-CN" altLang="en-US" sz="2400"/>
              <a:t>，初态</a:t>
            </a:r>
            <a:r>
              <a:rPr kumimoji="0" lang="en-US" altLang="zh-CN" sz="2400"/>
              <a:t>s</a:t>
            </a:r>
            <a:r>
              <a:rPr kumimoji="0" lang="en-US" altLang="zh-CN" sz="2400" baseline="-25000"/>
              <a:t>0</a:t>
            </a:r>
            <a:r>
              <a:rPr kumimoji="0" lang="zh-CN" altLang="en-US" sz="2400"/>
              <a:t>，终态集</a:t>
            </a:r>
            <a:r>
              <a:rPr kumimoji="0" lang="en-US" altLang="zh-CN" sz="2400"/>
              <a:t>F</a:t>
            </a:r>
            <a:r>
              <a:rPr kumimoji="0" lang="zh-CN" altLang="en-US" sz="2400"/>
              <a:t>的</a:t>
            </a:r>
            <a:r>
              <a:rPr kumimoji="0" lang="en-US" altLang="zh-CN" sz="2400"/>
              <a:t>DFA 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/>
              <a:t>输出：若</a:t>
            </a:r>
            <a:r>
              <a:rPr kumimoji="0" lang="en-US" altLang="zh-CN" sz="2400"/>
              <a:t>D</a:t>
            </a:r>
            <a:r>
              <a:rPr kumimoji="0" lang="zh-CN" altLang="en-US" sz="2400"/>
              <a:t>接受</a:t>
            </a:r>
            <a:r>
              <a:rPr kumimoji="0" lang="en-US" altLang="zh-CN" sz="2400"/>
              <a:t>x</a:t>
            </a:r>
            <a:r>
              <a:rPr kumimoji="0" lang="zh-CN" altLang="en-US" sz="2400"/>
              <a:t>，返回</a:t>
            </a:r>
            <a:r>
              <a:rPr kumimoji="0" lang="zh-CN" altLang="en-US" sz="2400">
                <a:latin typeface="Tahoma" panose="020B0604030504040204" pitchFamily="34" charset="0"/>
              </a:rPr>
              <a:t>“</a:t>
            </a:r>
            <a:r>
              <a:rPr kumimoji="0" lang="en-US" altLang="zh-CN" sz="2400"/>
              <a:t>yes</a:t>
            </a:r>
            <a:r>
              <a:rPr kumimoji="0" lang="en-US" altLang="zh-CN" sz="2400">
                <a:latin typeface="Tahoma" panose="020B0604030504040204" pitchFamily="34" charset="0"/>
              </a:rPr>
              <a:t>”</a:t>
            </a:r>
            <a:r>
              <a:rPr kumimoji="0" lang="zh-CN" altLang="en-US" sz="2400"/>
              <a:t>，否则返回</a:t>
            </a:r>
            <a:r>
              <a:rPr kumimoji="0" lang="zh-CN" altLang="en-US" sz="2400">
                <a:latin typeface="Tahoma" panose="020B0604030504040204" pitchFamily="34" charset="0"/>
              </a:rPr>
              <a:t>“</a:t>
            </a:r>
            <a:r>
              <a:rPr kumimoji="0" lang="en-US" altLang="zh-CN" sz="2400"/>
              <a:t>no</a:t>
            </a:r>
            <a:r>
              <a:rPr kumimoji="0" lang="en-US" altLang="zh-CN" sz="2400">
                <a:latin typeface="Tahoma" panose="020B0604030504040204" pitchFamily="34" charset="0"/>
              </a:rPr>
              <a:t>”</a:t>
            </a:r>
            <a:endParaRPr kumimoji="0" lang="en-US" altLang="zh-CN" sz="240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/>
              <a:t>方法：利用</a:t>
            </a:r>
            <a:r>
              <a:rPr kumimoji="0" lang="en-US" altLang="zh-CN" sz="2400"/>
              <a:t>nextchar</a:t>
            </a:r>
            <a:r>
              <a:rPr kumimoji="0" lang="zh-CN" altLang="en-US" sz="2400"/>
              <a:t>读取符号，利用转换函数</a:t>
            </a:r>
            <a:r>
              <a:rPr kumimoji="0" lang="en-US" altLang="zh-CN" sz="2400">
                <a:latin typeface="Symbol" panose="05050102010706020507" pitchFamily="18" charset="2"/>
              </a:rPr>
              <a:t>d</a:t>
            </a:r>
            <a:r>
              <a:rPr kumimoji="0" lang="zh-CN" altLang="en-US" sz="2400"/>
              <a:t>进行状态转换</a:t>
            </a:r>
          </a:p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  <a:latin typeface="Courier New" panose="02070309020205020404" pitchFamily="49" charset="0"/>
              </a:rPr>
              <a:t>s </a:t>
            </a:r>
            <a:r>
              <a:rPr kumimoji="0" lang="en-US" altLang="zh-CN" sz="2000" b="1">
                <a:solidFill>
                  <a:srgbClr val="3333CC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 s</a:t>
            </a:r>
            <a:r>
              <a:rPr kumimoji="0" lang="en-US" altLang="zh-CN" sz="2000" b="1" baseline="-25000">
                <a:solidFill>
                  <a:srgbClr val="3333CC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0</a:t>
            </a:r>
            <a:endParaRPr kumimoji="0" lang="en-US" altLang="zh-CN" sz="2000" b="1">
              <a:solidFill>
                <a:srgbClr val="3333CC"/>
              </a:solidFill>
              <a:latin typeface="Courier New" panose="02070309020205020404" pitchFamily="49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  <a:latin typeface="Courier New" panose="02070309020205020404" pitchFamily="49" charset="0"/>
              </a:rPr>
              <a:t>c </a:t>
            </a:r>
            <a:r>
              <a:rPr kumimoji="0" lang="en-US" altLang="zh-CN" sz="2000" b="1">
                <a:solidFill>
                  <a:srgbClr val="3333CC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 nextchar;</a:t>
            </a:r>
          </a:p>
          <a:p>
            <a:pPr eaLnBrk="1" hangingPunct="1">
              <a:lnSpc>
                <a:spcPct val="6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while c  eof do</a:t>
            </a:r>
          </a:p>
          <a:p>
            <a:pPr eaLnBrk="1" hangingPunct="1">
              <a:lnSpc>
                <a:spcPct val="6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s  </a:t>
            </a:r>
            <a:r>
              <a:rPr kumimoji="0" lang="en-US" altLang="zh-CN" sz="2000" b="1">
                <a:solidFill>
                  <a:srgbClr val="33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 sz="2000" b="1">
                <a:solidFill>
                  <a:srgbClr val="3333CC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(s,c);</a:t>
            </a:r>
          </a:p>
          <a:p>
            <a:pPr eaLnBrk="1" hangingPunct="1">
              <a:lnSpc>
                <a:spcPct val="6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c  nextchar;</a:t>
            </a:r>
          </a:p>
          <a:p>
            <a:pPr eaLnBrk="1" hangingPunct="1">
              <a:lnSpc>
                <a:spcPct val="6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end;</a:t>
            </a:r>
          </a:p>
          <a:p>
            <a:pPr eaLnBrk="1" hangingPunct="1">
              <a:lnSpc>
                <a:spcPct val="6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if s is in F then return “yes”</a:t>
            </a:r>
          </a:p>
          <a:p>
            <a:pPr eaLnBrk="1" hangingPunct="1">
              <a:lnSpc>
                <a:spcPct val="6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3333CC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         else return “no”</a:t>
            </a:r>
            <a:endParaRPr lang="en-US" altLang="zh-CN" sz="2000">
              <a:solidFill>
                <a:srgbClr val="3333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5BD4EBF-F047-44CF-B368-F52EEF4E54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0920" y="3687480"/>
              <a:ext cx="4488120" cy="2036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5BD4EBF-F047-44CF-B368-F52EEF4E54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1560" y="3678120"/>
                <a:ext cx="4506840" cy="2054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873FE62-70AD-472F-A193-F61BB3D24F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82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C29EFD6C-2F61-4E26-A09F-EB3F3112D4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3.14</a:t>
            </a:r>
            <a:r>
              <a:rPr lang="zh-CN" altLang="en-US"/>
              <a:t>：</a:t>
            </a:r>
            <a:r>
              <a:rPr lang="en-US" altLang="zh-CN"/>
              <a:t>(a|b)</a:t>
            </a:r>
            <a:r>
              <a:rPr lang="en-US" altLang="zh-CN" baseline="30000"/>
              <a:t>*</a:t>
            </a:r>
            <a:r>
              <a:rPr lang="en-US" altLang="zh-CN"/>
              <a:t>abb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21E9C0F-0E8C-4CA9-8805-4579B7DEE3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895600"/>
            <a:ext cx="7772400" cy="2743200"/>
          </a:xfrm>
        </p:spPr>
        <p:txBody>
          <a:bodyPr/>
          <a:lstStyle/>
          <a:p>
            <a:pPr eaLnBrk="1" hangingPunct="1"/>
            <a:r>
              <a:rPr lang="zh-CN" altLang="en-US"/>
              <a:t>对比</a:t>
            </a:r>
            <a:r>
              <a:rPr lang="en-US" altLang="zh-CN"/>
              <a:t>NFA</a:t>
            </a:r>
          </a:p>
        </p:txBody>
      </p:sp>
      <p:grpSp>
        <p:nvGrpSpPr>
          <p:cNvPr id="43012" name="Group 5">
            <a:extLst>
              <a:ext uri="{FF2B5EF4-FFF2-40B4-BE49-F238E27FC236}">
                <a16:creationId xmlns:a16="http://schemas.microsoft.com/office/drawing/2014/main" id="{CFE993D3-4F22-450A-8B53-DBE95277623D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766888"/>
            <a:ext cx="609600" cy="609600"/>
            <a:chOff x="2496" y="2688"/>
            <a:chExt cx="384" cy="384"/>
          </a:xfrm>
        </p:grpSpPr>
        <p:sp>
          <p:nvSpPr>
            <p:cNvPr id="43066" name="Oval 6">
              <a:extLst>
                <a:ext uri="{FF2B5EF4-FFF2-40B4-BE49-F238E27FC236}">
                  <a16:creationId xmlns:a16="http://schemas.microsoft.com/office/drawing/2014/main" id="{72068E44-1FC6-4DDB-AC7A-8C660FE86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688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67" name="Oval 7">
              <a:extLst>
                <a:ext uri="{FF2B5EF4-FFF2-40B4-BE49-F238E27FC236}">
                  <a16:creationId xmlns:a16="http://schemas.microsoft.com/office/drawing/2014/main" id="{4D76DC5F-3DDF-4DEA-9031-333B43CB4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73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43013" name="Line 8">
            <a:extLst>
              <a:ext uri="{FF2B5EF4-FFF2-40B4-BE49-F238E27FC236}">
                <a16:creationId xmlns:a16="http://schemas.microsoft.com/office/drawing/2014/main" id="{23A040EF-0042-4C7D-99EF-68D0391C15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071688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4" name="Line 9">
            <a:extLst>
              <a:ext uri="{FF2B5EF4-FFF2-40B4-BE49-F238E27FC236}">
                <a16:creationId xmlns:a16="http://schemas.microsoft.com/office/drawing/2014/main" id="{4440AE3F-CF15-4C88-8D8C-0FA6F33F9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071688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5" name="Line 10">
            <a:extLst>
              <a:ext uri="{FF2B5EF4-FFF2-40B4-BE49-F238E27FC236}">
                <a16:creationId xmlns:a16="http://schemas.microsoft.com/office/drawing/2014/main" id="{1EB009CB-F5FC-4873-AFEB-09A72AB7E6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071688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6" name="Text Box 11">
            <a:extLst>
              <a:ext uri="{FF2B5EF4-FFF2-40B4-BE49-F238E27FC236}">
                <a16:creationId xmlns:a16="http://schemas.microsoft.com/office/drawing/2014/main" id="{C60F109B-9DBC-497F-8BE4-271603E32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76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start</a:t>
            </a:r>
          </a:p>
        </p:txBody>
      </p:sp>
      <p:grpSp>
        <p:nvGrpSpPr>
          <p:cNvPr id="43017" name="Group 12">
            <a:extLst>
              <a:ext uri="{FF2B5EF4-FFF2-40B4-BE49-F238E27FC236}">
                <a16:creationId xmlns:a16="http://schemas.microsoft.com/office/drawing/2014/main" id="{38B3161A-EDEA-4F9C-B807-F22403E783FD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766888"/>
            <a:ext cx="609600" cy="609600"/>
            <a:chOff x="2736" y="1200"/>
            <a:chExt cx="384" cy="384"/>
          </a:xfrm>
        </p:grpSpPr>
        <p:sp>
          <p:nvSpPr>
            <p:cNvPr id="43064" name="Oval 13">
              <a:extLst>
                <a:ext uri="{FF2B5EF4-FFF2-40B4-BE49-F238E27FC236}">
                  <a16:creationId xmlns:a16="http://schemas.microsoft.com/office/drawing/2014/main" id="{15188C0B-B561-46D0-8E9B-A50FD47B6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65" name="Text Box 14">
              <a:extLst>
                <a:ext uri="{FF2B5EF4-FFF2-40B4-BE49-F238E27FC236}">
                  <a16:creationId xmlns:a16="http://schemas.microsoft.com/office/drawing/2014/main" id="{725B96BC-4EEB-4392-8C3B-BA9A207A5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0</a:t>
              </a:r>
            </a:p>
          </p:txBody>
        </p:sp>
      </p:grpSp>
      <p:sp>
        <p:nvSpPr>
          <p:cNvPr id="43018" name="Text Box 15">
            <a:extLst>
              <a:ext uri="{FF2B5EF4-FFF2-40B4-BE49-F238E27FC236}">
                <a16:creationId xmlns:a16="http://schemas.microsoft.com/office/drawing/2014/main" id="{67BCE8F6-3377-4531-8205-0E263207B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843088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3</a:t>
            </a:r>
          </a:p>
        </p:txBody>
      </p:sp>
      <p:sp>
        <p:nvSpPr>
          <p:cNvPr id="43019" name="Text Box 16">
            <a:extLst>
              <a:ext uri="{FF2B5EF4-FFF2-40B4-BE49-F238E27FC236}">
                <a16:creationId xmlns:a16="http://schemas.microsoft.com/office/drawing/2014/main" id="{B7BDB37F-ABA3-4B72-9802-7683A6515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6764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43020" name="Line 17">
            <a:extLst>
              <a:ext uri="{FF2B5EF4-FFF2-40B4-BE49-F238E27FC236}">
                <a16:creationId xmlns:a16="http://schemas.microsoft.com/office/drawing/2014/main" id="{8D7F8F7B-72E3-4698-9BD3-CBDA18AD6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071688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3021" name="Group 18">
            <a:extLst>
              <a:ext uri="{FF2B5EF4-FFF2-40B4-BE49-F238E27FC236}">
                <a16:creationId xmlns:a16="http://schemas.microsoft.com/office/drawing/2014/main" id="{F49A65D4-D687-49D0-8435-8D270FF6EB01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766888"/>
            <a:ext cx="609600" cy="609600"/>
            <a:chOff x="2736" y="1200"/>
            <a:chExt cx="384" cy="384"/>
          </a:xfrm>
        </p:grpSpPr>
        <p:sp>
          <p:nvSpPr>
            <p:cNvPr id="43062" name="Oval 19">
              <a:extLst>
                <a:ext uri="{FF2B5EF4-FFF2-40B4-BE49-F238E27FC236}">
                  <a16:creationId xmlns:a16="http://schemas.microsoft.com/office/drawing/2014/main" id="{B0B0A086-4EB5-469F-947F-61A25B3E3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63" name="Text Box 20">
              <a:extLst>
                <a:ext uri="{FF2B5EF4-FFF2-40B4-BE49-F238E27FC236}">
                  <a16:creationId xmlns:a16="http://schemas.microsoft.com/office/drawing/2014/main" id="{19C4CAB4-A421-4738-AC9F-F4F534F19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2</a:t>
              </a:r>
            </a:p>
          </p:txBody>
        </p:sp>
      </p:grpSp>
      <p:grpSp>
        <p:nvGrpSpPr>
          <p:cNvPr id="43022" name="Group 21">
            <a:extLst>
              <a:ext uri="{FF2B5EF4-FFF2-40B4-BE49-F238E27FC236}">
                <a16:creationId xmlns:a16="http://schemas.microsoft.com/office/drawing/2014/main" id="{F4EFE16C-44B3-43BF-91D1-F12EAEF39253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1766888"/>
            <a:ext cx="609600" cy="609600"/>
            <a:chOff x="2736" y="1200"/>
            <a:chExt cx="384" cy="384"/>
          </a:xfrm>
        </p:grpSpPr>
        <p:sp>
          <p:nvSpPr>
            <p:cNvPr id="43060" name="Oval 22">
              <a:extLst>
                <a:ext uri="{FF2B5EF4-FFF2-40B4-BE49-F238E27FC236}">
                  <a16:creationId xmlns:a16="http://schemas.microsoft.com/office/drawing/2014/main" id="{A0211D8C-DB70-4CC7-B798-09934FF25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61" name="Text Box 23">
              <a:extLst>
                <a:ext uri="{FF2B5EF4-FFF2-40B4-BE49-F238E27FC236}">
                  <a16:creationId xmlns:a16="http://schemas.microsoft.com/office/drawing/2014/main" id="{F3B00CE7-72B5-4290-B9E3-2C5C205F0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</a:t>
              </a:r>
            </a:p>
          </p:txBody>
        </p:sp>
      </p:grpSp>
      <p:sp>
        <p:nvSpPr>
          <p:cNvPr id="43023" name="Text Box 24">
            <a:extLst>
              <a:ext uri="{FF2B5EF4-FFF2-40B4-BE49-F238E27FC236}">
                <a16:creationId xmlns:a16="http://schemas.microsoft.com/office/drawing/2014/main" id="{64EBEDF3-7D99-4C1E-87A0-5E51931B2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6764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43024" name="Text Box 25">
            <a:extLst>
              <a:ext uri="{FF2B5EF4-FFF2-40B4-BE49-F238E27FC236}">
                <a16:creationId xmlns:a16="http://schemas.microsoft.com/office/drawing/2014/main" id="{A13A5DF6-87B7-4B60-B4F9-82F50B455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6764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cxnSp>
        <p:nvCxnSpPr>
          <p:cNvPr id="43025" name="AutoShape 26">
            <a:extLst>
              <a:ext uri="{FF2B5EF4-FFF2-40B4-BE49-F238E27FC236}">
                <a16:creationId xmlns:a16="http://schemas.microsoft.com/office/drawing/2014/main" id="{5B468D66-45E6-41EF-A5FF-97A6E58D1DD0}"/>
              </a:ext>
            </a:extLst>
          </p:cNvPr>
          <p:cNvCxnSpPr>
            <a:cxnSpLocks noChangeShapeType="1"/>
            <a:stCxn id="43064" idx="3"/>
            <a:endCxn id="43064" idx="4"/>
          </p:cNvCxnSpPr>
          <p:nvPr/>
        </p:nvCxnSpPr>
        <p:spPr bwMode="auto">
          <a:xfrm rot="16200000" flipH="1">
            <a:off x="3048000" y="2224088"/>
            <a:ext cx="88900" cy="215900"/>
          </a:xfrm>
          <a:prstGeom prst="curvedConnector3">
            <a:avLst>
              <a:gd name="adj1" fmla="val 357144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26" name="Text Box 27">
            <a:extLst>
              <a:ext uri="{FF2B5EF4-FFF2-40B4-BE49-F238E27FC236}">
                <a16:creationId xmlns:a16="http://schemas.microsoft.com/office/drawing/2014/main" id="{DBE5CF08-04B8-4947-A583-FACE5F8C2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528888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cxnSp>
        <p:nvCxnSpPr>
          <p:cNvPr id="43027" name="AutoShape 28">
            <a:extLst>
              <a:ext uri="{FF2B5EF4-FFF2-40B4-BE49-F238E27FC236}">
                <a16:creationId xmlns:a16="http://schemas.microsoft.com/office/drawing/2014/main" id="{5907641D-BBF3-4C8B-BB0A-15AF8187E5E2}"/>
              </a:ext>
            </a:extLst>
          </p:cNvPr>
          <p:cNvCxnSpPr>
            <a:cxnSpLocks noChangeShapeType="1"/>
            <a:stCxn id="43066" idx="4"/>
            <a:endCxn id="43060" idx="4"/>
          </p:cNvCxnSpPr>
          <p:nvPr/>
        </p:nvCxnSpPr>
        <p:spPr bwMode="auto">
          <a:xfrm rot="5400000">
            <a:off x="5638006" y="1158082"/>
            <a:ext cx="1587" cy="2438400"/>
          </a:xfrm>
          <a:prstGeom prst="curvedConnector3">
            <a:avLst>
              <a:gd name="adj1" fmla="val 14400005"/>
            </a:avLst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8" name="AutoShape 29">
            <a:extLst>
              <a:ext uri="{FF2B5EF4-FFF2-40B4-BE49-F238E27FC236}">
                <a16:creationId xmlns:a16="http://schemas.microsoft.com/office/drawing/2014/main" id="{DDB2648D-D8BE-480B-A287-E46C425D8494}"/>
              </a:ext>
            </a:extLst>
          </p:cNvPr>
          <p:cNvCxnSpPr>
            <a:cxnSpLocks noChangeShapeType="1"/>
            <a:stCxn id="43062" idx="4"/>
            <a:endCxn id="43060" idx="5"/>
          </p:cNvCxnSpPr>
          <p:nvPr/>
        </p:nvCxnSpPr>
        <p:spPr bwMode="auto">
          <a:xfrm rot="16200000" flipV="1">
            <a:off x="5092700" y="1830388"/>
            <a:ext cx="88900" cy="1003300"/>
          </a:xfrm>
          <a:prstGeom prst="curvedConnector3">
            <a:avLst>
              <a:gd name="adj1" fmla="val -119644"/>
            </a:avLst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9" name="AutoShape 30">
            <a:extLst>
              <a:ext uri="{FF2B5EF4-FFF2-40B4-BE49-F238E27FC236}">
                <a16:creationId xmlns:a16="http://schemas.microsoft.com/office/drawing/2014/main" id="{DAC3F4E0-71EA-4CC7-A68B-8051F1F14E18}"/>
              </a:ext>
            </a:extLst>
          </p:cNvPr>
          <p:cNvCxnSpPr>
            <a:cxnSpLocks noChangeShapeType="1"/>
            <a:stCxn id="43060" idx="0"/>
            <a:endCxn id="43061" idx="1"/>
          </p:cNvCxnSpPr>
          <p:nvPr/>
        </p:nvCxnSpPr>
        <p:spPr bwMode="auto">
          <a:xfrm rot="-5400000" flipH="1" flipV="1">
            <a:off x="4152900" y="1804988"/>
            <a:ext cx="304800" cy="228600"/>
          </a:xfrm>
          <a:prstGeom prst="curvedConnector4">
            <a:avLst>
              <a:gd name="adj1" fmla="val -30213"/>
              <a:gd name="adj2" fmla="val 166667"/>
            </a:avLst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0" name="AutoShape 31">
            <a:extLst>
              <a:ext uri="{FF2B5EF4-FFF2-40B4-BE49-F238E27FC236}">
                <a16:creationId xmlns:a16="http://schemas.microsoft.com/office/drawing/2014/main" id="{7B3AAA90-5F64-482B-8843-757B211BB4B8}"/>
              </a:ext>
            </a:extLst>
          </p:cNvPr>
          <p:cNvCxnSpPr>
            <a:cxnSpLocks noChangeShapeType="1"/>
            <a:stCxn id="43066" idx="0"/>
            <a:endCxn id="43064" idx="0"/>
          </p:cNvCxnSpPr>
          <p:nvPr/>
        </p:nvCxnSpPr>
        <p:spPr bwMode="auto">
          <a:xfrm rot="-5400000" flipH="1" flipV="1">
            <a:off x="5028406" y="-61118"/>
            <a:ext cx="1587" cy="3657600"/>
          </a:xfrm>
          <a:prstGeom prst="curvedConnector3">
            <a:avLst>
              <a:gd name="adj1" fmla="val -14400005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31" name="Text Box 32">
            <a:extLst>
              <a:ext uri="{FF2B5EF4-FFF2-40B4-BE49-F238E27FC236}">
                <a16:creationId xmlns:a16="http://schemas.microsoft.com/office/drawing/2014/main" id="{3FF2670C-D560-4275-8816-CE3560C65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447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sp>
        <p:nvSpPr>
          <p:cNvPr id="43032" name="Text Box 33">
            <a:extLst>
              <a:ext uri="{FF2B5EF4-FFF2-40B4-BE49-F238E27FC236}">
                <a16:creationId xmlns:a16="http://schemas.microsoft.com/office/drawing/2014/main" id="{2B04DC88-01BE-4167-A321-C85D02510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157288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43033" name="Text Box 34">
            <a:extLst>
              <a:ext uri="{FF2B5EF4-FFF2-40B4-BE49-F238E27FC236}">
                <a16:creationId xmlns:a16="http://schemas.microsoft.com/office/drawing/2014/main" id="{7AFC9756-F554-4665-A91D-4D39983FE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0574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sp>
        <p:nvSpPr>
          <p:cNvPr id="43034" name="Text Box 35">
            <a:extLst>
              <a:ext uri="{FF2B5EF4-FFF2-40B4-BE49-F238E27FC236}">
                <a16:creationId xmlns:a16="http://schemas.microsoft.com/office/drawing/2014/main" id="{14E3063A-D905-4FE1-91A9-AFB35F5AE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5146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grpSp>
        <p:nvGrpSpPr>
          <p:cNvPr id="43035" name="Group 37">
            <a:extLst>
              <a:ext uri="{FF2B5EF4-FFF2-40B4-BE49-F238E27FC236}">
                <a16:creationId xmlns:a16="http://schemas.microsoft.com/office/drawing/2014/main" id="{822B2751-5C7F-427B-92AB-F9D31ED90C62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4114800"/>
            <a:ext cx="609600" cy="609600"/>
            <a:chOff x="2496" y="2688"/>
            <a:chExt cx="384" cy="384"/>
          </a:xfrm>
        </p:grpSpPr>
        <p:sp>
          <p:nvSpPr>
            <p:cNvPr id="43058" name="Oval 38">
              <a:extLst>
                <a:ext uri="{FF2B5EF4-FFF2-40B4-BE49-F238E27FC236}">
                  <a16:creationId xmlns:a16="http://schemas.microsoft.com/office/drawing/2014/main" id="{B0CDAFD5-CF56-4169-996B-40AAF81C2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688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59" name="Oval 39">
              <a:extLst>
                <a:ext uri="{FF2B5EF4-FFF2-40B4-BE49-F238E27FC236}">
                  <a16:creationId xmlns:a16="http://schemas.microsoft.com/office/drawing/2014/main" id="{07D61D2E-456F-498B-A236-F23F96D7B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73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43036" name="Line 40">
            <a:extLst>
              <a:ext uri="{FF2B5EF4-FFF2-40B4-BE49-F238E27FC236}">
                <a16:creationId xmlns:a16="http://schemas.microsoft.com/office/drawing/2014/main" id="{97988FDB-09CE-4825-9055-85EDB83A5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4196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37" name="Line 41">
            <a:extLst>
              <a:ext uri="{FF2B5EF4-FFF2-40B4-BE49-F238E27FC236}">
                <a16:creationId xmlns:a16="http://schemas.microsoft.com/office/drawing/2014/main" id="{2F7C75A0-8D4D-46C3-85B9-EA304E804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4196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38" name="Line 42">
            <a:extLst>
              <a:ext uri="{FF2B5EF4-FFF2-40B4-BE49-F238E27FC236}">
                <a16:creationId xmlns:a16="http://schemas.microsoft.com/office/drawing/2014/main" id="{4A7B670A-F088-42E6-A52C-9DE47CC981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4196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39" name="Text Box 43">
            <a:extLst>
              <a:ext uri="{FF2B5EF4-FFF2-40B4-BE49-F238E27FC236}">
                <a16:creationId xmlns:a16="http://schemas.microsoft.com/office/drawing/2014/main" id="{4BD2B533-0032-4381-B905-A7F4530D7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024313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start</a:t>
            </a:r>
          </a:p>
        </p:txBody>
      </p:sp>
      <p:grpSp>
        <p:nvGrpSpPr>
          <p:cNvPr id="43040" name="Group 44">
            <a:extLst>
              <a:ext uri="{FF2B5EF4-FFF2-40B4-BE49-F238E27FC236}">
                <a16:creationId xmlns:a16="http://schemas.microsoft.com/office/drawing/2014/main" id="{3B91A9DD-EA58-41CE-87C2-043AF1DF8368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4114800"/>
            <a:ext cx="609600" cy="609600"/>
            <a:chOff x="2736" y="1200"/>
            <a:chExt cx="384" cy="384"/>
          </a:xfrm>
        </p:grpSpPr>
        <p:sp>
          <p:nvSpPr>
            <p:cNvPr id="43056" name="Oval 45">
              <a:extLst>
                <a:ext uri="{FF2B5EF4-FFF2-40B4-BE49-F238E27FC236}">
                  <a16:creationId xmlns:a16="http://schemas.microsoft.com/office/drawing/2014/main" id="{BE151278-85E0-4223-BF66-4ADE6CC95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57" name="Text Box 46">
              <a:extLst>
                <a:ext uri="{FF2B5EF4-FFF2-40B4-BE49-F238E27FC236}">
                  <a16:creationId xmlns:a16="http://schemas.microsoft.com/office/drawing/2014/main" id="{C9C0FA2E-7A88-4801-B066-AF530DA35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0</a:t>
              </a:r>
            </a:p>
          </p:txBody>
        </p:sp>
      </p:grpSp>
      <p:sp>
        <p:nvSpPr>
          <p:cNvPr id="43041" name="Text Box 47">
            <a:extLst>
              <a:ext uri="{FF2B5EF4-FFF2-40B4-BE49-F238E27FC236}">
                <a16:creationId xmlns:a16="http://schemas.microsoft.com/office/drawing/2014/main" id="{B620B44B-0056-49F4-B236-145AE1669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3</a:t>
            </a:r>
          </a:p>
        </p:txBody>
      </p:sp>
      <p:sp>
        <p:nvSpPr>
          <p:cNvPr id="43042" name="Text Box 48">
            <a:extLst>
              <a:ext uri="{FF2B5EF4-FFF2-40B4-BE49-F238E27FC236}">
                <a16:creationId xmlns:a16="http://schemas.microsoft.com/office/drawing/2014/main" id="{EB81B0FA-42EE-47B1-92ED-0FBB62EF3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02431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43043" name="Line 49">
            <a:extLst>
              <a:ext uri="{FF2B5EF4-FFF2-40B4-BE49-F238E27FC236}">
                <a16:creationId xmlns:a16="http://schemas.microsoft.com/office/drawing/2014/main" id="{7FA1A569-9EB5-45CD-9E90-E8AE07E9A6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44196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3044" name="Group 50">
            <a:extLst>
              <a:ext uri="{FF2B5EF4-FFF2-40B4-BE49-F238E27FC236}">
                <a16:creationId xmlns:a16="http://schemas.microsoft.com/office/drawing/2014/main" id="{0B660409-2B89-4B6B-9B7D-D4C11D3701CE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4114800"/>
            <a:ext cx="609600" cy="609600"/>
            <a:chOff x="2736" y="1200"/>
            <a:chExt cx="384" cy="384"/>
          </a:xfrm>
        </p:grpSpPr>
        <p:sp>
          <p:nvSpPr>
            <p:cNvPr id="43054" name="Oval 51">
              <a:extLst>
                <a:ext uri="{FF2B5EF4-FFF2-40B4-BE49-F238E27FC236}">
                  <a16:creationId xmlns:a16="http://schemas.microsoft.com/office/drawing/2014/main" id="{11F0BD63-F623-48D3-9BB5-2F908F9EB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55" name="Text Box 52">
              <a:extLst>
                <a:ext uri="{FF2B5EF4-FFF2-40B4-BE49-F238E27FC236}">
                  <a16:creationId xmlns:a16="http://schemas.microsoft.com/office/drawing/2014/main" id="{5B61EE1F-C1BB-4064-97CE-F2A9F9D75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2</a:t>
              </a:r>
            </a:p>
          </p:txBody>
        </p:sp>
      </p:grpSp>
      <p:grpSp>
        <p:nvGrpSpPr>
          <p:cNvPr id="43045" name="Group 53">
            <a:extLst>
              <a:ext uri="{FF2B5EF4-FFF2-40B4-BE49-F238E27FC236}">
                <a16:creationId xmlns:a16="http://schemas.microsoft.com/office/drawing/2014/main" id="{9E349B65-D57E-431D-8250-E05A22BB920B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4114800"/>
            <a:ext cx="609600" cy="609600"/>
            <a:chOff x="2736" y="1200"/>
            <a:chExt cx="384" cy="384"/>
          </a:xfrm>
        </p:grpSpPr>
        <p:sp>
          <p:nvSpPr>
            <p:cNvPr id="43052" name="Oval 54">
              <a:extLst>
                <a:ext uri="{FF2B5EF4-FFF2-40B4-BE49-F238E27FC236}">
                  <a16:creationId xmlns:a16="http://schemas.microsoft.com/office/drawing/2014/main" id="{221510FE-B373-40D9-B494-DC7766017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53" name="Text Box 55">
              <a:extLst>
                <a:ext uri="{FF2B5EF4-FFF2-40B4-BE49-F238E27FC236}">
                  <a16:creationId xmlns:a16="http://schemas.microsoft.com/office/drawing/2014/main" id="{D5F30967-DD08-4DAB-9A7E-83FE79161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</a:t>
              </a:r>
            </a:p>
          </p:txBody>
        </p:sp>
      </p:grpSp>
      <p:sp>
        <p:nvSpPr>
          <p:cNvPr id="43046" name="Text Box 56">
            <a:extLst>
              <a:ext uri="{FF2B5EF4-FFF2-40B4-BE49-F238E27FC236}">
                <a16:creationId xmlns:a16="http://schemas.microsoft.com/office/drawing/2014/main" id="{7EC3FE5A-3E80-4AE9-BA6B-2C12523FA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02431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43047" name="Text Box 57">
            <a:extLst>
              <a:ext uri="{FF2B5EF4-FFF2-40B4-BE49-F238E27FC236}">
                <a16:creationId xmlns:a16="http://schemas.microsoft.com/office/drawing/2014/main" id="{864A93CD-9396-452E-99FD-81A4554C9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02431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cxnSp>
        <p:nvCxnSpPr>
          <p:cNvPr id="43048" name="AutoShape 58">
            <a:extLst>
              <a:ext uri="{FF2B5EF4-FFF2-40B4-BE49-F238E27FC236}">
                <a16:creationId xmlns:a16="http://schemas.microsoft.com/office/drawing/2014/main" id="{192DEEC9-42BA-42F3-9630-C2A62F742EA7}"/>
              </a:ext>
            </a:extLst>
          </p:cNvPr>
          <p:cNvCxnSpPr>
            <a:cxnSpLocks noChangeShapeType="1"/>
            <a:stCxn id="43056" idx="7"/>
            <a:endCxn id="43056" idx="0"/>
          </p:cNvCxnSpPr>
          <p:nvPr/>
        </p:nvCxnSpPr>
        <p:spPr bwMode="auto">
          <a:xfrm rot="5400000" flipH="1">
            <a:off x="3263900" y="4051300"/>
            <a:ext cx="88900" cy="215900"/>
          </a:xfrm>
          <a:prstGeom prst="curvedConnector3">
            <a:avLst>
              <a:gd name="adj1" fmla="val 357144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49" name="Text Box 59">
            <a:extLst>
              <a:ext uri="{FF2B5EF4-FFF2-40B4-BE49-F238E27FC236}">
                <a16:creationId xmlns:a16="http://schemas.microsoft.com/office/drawing/2014/main" id="{E8166132-6787-4CF9-A9BA-8989C36F7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6576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cxnSp>
        <p:nvCxnSpPr>
          <p:cNvPr id="43050" name="AutoShape 60">
            <a:extLst>
              <a:ext uri="{FF2B5EF4-FFF2-40B4-BE49-F238E27FC236}">
                <a16:creationId xmlns:a16="http://schemas.microsoft.com/office/drawing/2014/main" id="{EDE5B581-9F07-43CD-ACC2-527D2EBC3031}"/>
              </a:ext>
            </a:extLst>
          </p:cNvPr>
          <p:cNvCxnSpPr>
            <a:cxnSpLocks noChangeShapeType="1"/>
            <a:stCxn id="43056" idx="3"/>
            <a:endCxn id="43056" idx="4"/>
          </p:cNvCxnSpPr>
          <p:nvPr/>
        </p:nvCxnSpPr>
        <p:spPr bwMode="auto">
          <a:xfrm rot="16200000" flipH="1">
            <a:off x="3048000" y="4572000"/>
            <a:ext cx="88900" cy="215900"/>
          </a:xfrm>
          <a:prstGeom prst="curvedConnector3">
            <a:avLst>
              <a:gd name="adj1" fmla="val 357144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51" name="Text Box 61">
            <a:extLst>
              <a:ext uri="{FF2B5EF4-FFF2-40B4-BE49-F238E27FC236}">
                <a16:creationId xmlns:a16="http://schemas.microsoft.com/office/drawing/2014/main" id="{BEE4C705-18E4-455F-A7C2-D24B425E5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876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B0C5D1E-28AC-4CCD-9782-2F919D87CC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1600" y="1171440"/>
              <a:ext cx="2919960" cy="3519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B0C5D1E-28AC-4CCD-9782-2F919D87CC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2240" y="1162080"/>
                <a:ext cx="2938680" cy="3538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494C032-799F-4A2E-A0DF-186627E10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55"/>
    </mc:Choice>
    <mc:Fallback xmlns="">
      <p:transition spd="slow" advTm="43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6E35D3CD-85C2-4908-8D75-F56C9C6809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设计自动机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98603EF0-E193-4EF1-BFCD-27FE93138A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一种思路：动态观点</a:t>
            </a:r>
            <a:br>
              <a:rPr lang="en-US" altLang="zh-CN" dirty="0"/>
            </a:br>
            <a:r>
              <a:rPr lang="zh-CN" altLang="en-US" dirty="0"/>
              <a:t>考虑自动机运转方式，状态的变化</a:t>
            </a:r>
            <a:r>
              <a:rPr lang="en-US" altLang="zh-CN" dirty="0"/>
              <a:t>——</a:t>
            </a:r>
            <a:r>
              <a:rPr lang="zh-CN" altLang="en-US" dirty="0"/>
              <a:t>对应符号拼接、形成所需符号串</a:t>
            </a:r>
          </a:p>
          <a:p>
            <a:pPr eaLnBrk="1" hangingPunct="1"/>
            <a:r>
              <a:rPr lang="zh-CN" altLang="en-US" dirty="0"/>
              <a:t>不包含子串</a:t>
            </a:r>
            <a:r>
              <a:rPr lang="en-US" altLang="zh-CN" dirty="0"/>
              <a:t>011</a:t>
            </a:r>
            <a:r>
              <a:rPr lang="zh-CN" altLang="en-US" dirty="0"/>
              <a:t>的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串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518EF58-D77C-45BF-941E-C714D13308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3280" y="1201320"/>
              <a:ext cx="7307640" cy="5325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518EF58-D77C-45BF-941E-C714D13308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3920" y="1191960"/>
                <a:ext cx="7326360" cy="5344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94354E3-25F6-488F-B336-606136D09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568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40C326F-297F-40CA-A659-9C4C4240C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3.6  </a:t>
            </a:r>
            <a:r>
              <a:rPr lang="zh-CN" altLang="en-US"/>
              <a:t>有限自动机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612AAED-EFCA-41BF-84D0-B61EC53BFE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正规式</a:t>
            </a:r>
            <a:r>
              <a:rPr lang="en-US" altLang="zh-CN" sz="2800">
                <a:latin typeface="Tahoma" panose="020B0604030504040204" pitchFamily="34" charset="0"/>
              </a:rPr>
              <a:t>————</a:t>
            </a:r>
            <a:r>
              <a:rPr lang="en-US" altLang="zh-CN" sz="2800">
                <a:sym typeface="Wingdings" panose="05000000000000000000" pitchFamily="2" charset="2"/>
              </a:rPr>
              <a:t></a:t>
            </a:r>
            <a:r>
              <a:rPr lang="zh-CN" altLang="en-US" sz="2800">
                <a:sym typeface="Wingdings" panose="05000000000000000000" pitchFamily="2" charset="2"/>
              </a:rPr>
              <a:t>识别程序（</a:t>
            </a:r>
            <a:r>
              <a:rPr lang="en-US" altLang="zh-CN" sz="2800">
                <a:solidFill>
                  <a:srgbClr val="FF3300"/>
                </a:solidFill>
                <a:sym typeface="Wingdings" panose="05000000000000000000" pitchFamily="2" charset="2"/>
              </a:rPr>
              <a:t>recognizer</a:t>
            </a:r>
            <a:r>
              <a:rPr lang="zh-CN" altLang="en-US" sz="2800">
                <a:sym typeface="Wingdings" panose="05000000000000000000" pitchFamily="2" charset="2"/>
              </a:rPr>
              <a:t>）</a:t>
            </a:r>
          </a:p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有限自动机（</a:t>
            </a:r>
            <a:r>
              <a:rPr lang="en-US" altLang="zh-CN" sz="2800">
                <a:solidFill>
                  <a:srgbClr val="FF3300"/>
                </a:solidFill>
                <a:sym typeface="Wingdings" panose="05000000000000000000" pitchFamily="2" charset="2"/>
              </a:rPr>
              <a:t>finite automata</a:t>
            </a:r>
            <a:r>
              <a:rPr lang="zh-CN" altLang="en-US" sz="2800">
                <a:sym typeface="Wingdings" panose="05000000000000000000" pitchFamily="2" charset="2"/>
              </a:rPr>
              <a:t>）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非确定有限自动机</a:t>
            </a:r>
            <a:br>
              <a:rPr lang="zh-CN" altLang="en-US" sz="2400">
                <a:sym typeface="Wingdings" panose="05000000000000000000" pitchFamily="2" charset="2"/>
              </a:rPr>
            </a:br>
            <a:r>
              <a:rPr kumimoji="0" lang="en-US" altLang="zh-CN" sz="2400" b="1">
                <a:solidFill>
                  <a:srgbClr val="FF3300"/>
                </a:solidFill>
              </a:rPr>
              <a:t>Non-Deterministic Finite Automata</a:t>
            </a:r>
            <a:r>
              <a:rPr kumimoji="0" lang="en-US" altLang="zh-CN" sz="2400" b="1"/>
              <a:t> (</a:t>
            </a:r>
            <a:r>
              <a:rPr kumimoji="0" lang="en-US" altLang="zh-CN" sz="2400" b="1">
                <a:solidFill>
                  <a:srgbClr val="FF3300"/>
                </a:solidFill>
              </a:rPr>
              <a:t>NFAs</a:t>
            </a:r>
            <a:r>
              <a:rPr kumimoji="0" lang="en-US" altLang="zh-CN" sz="2400" b="1"/>
              <a:t>)</a:t>
            </a:r>
            <a:r>
              <a:rPr kumimoji="0" lang="en-US" altLang="zh-CN" sz="2000" b="1"/>
              <a:t> </a:t>
            </a:r>
            <a:br>
              <a:rPr kumimoji="0" lang="en-US" altLang="zh-CN" sz="2000" b="1"/>
            </a:br>
            <a:r>
              <a:rPr kumimoji="0" lang="zh-CN" altLang="en-US" sz="2400"/>
              <a:t>一个状态对同一个输入符号，有多个可能的动作</a:t>
            </a:r>
          </a:p>
          <a:p>
            <a:pPr lvl="1" eaLnBrk="1" hangingPunct="1"/>
            <a:r>
              <a:rPr kumimoji="0" lang="zh-CN" altLang="en-US" sz="2400"/>
              <a:t>确定有限自动机</a:t>
            </a:r>
            <a:br>
              <a:rPr kumimoji="0" lang="zh-CN" altLang="en-US" sz="2400"/>
            </a:br>
            <a:r>
              <a:rPr kumimoji="0" lang="en-US" altLang="zh-CN" sz="2400" b="1">
                <a:solidFill>
                  <a:srgbClr val="FF3300"/>
                </a:solidFill>
              </a:rPr>
              <a:t>Deterministic Finite Automata</a:t>
            </a:r>
            <a:r>
              <a:rPr kumimoji="0" lang="en-US" altLang="zh-CN" sz="2400" b="1"/>
              <a:t> (</a:t>
            </a:r>
            <a:r>
              <a:rPr kumimoji="0" lang="en-US" altLang="zh-CN" sz="2400" b="1">
                <a:solidFill>
                  <a:srgbClr val="FF3300"/>
                </a:solidFill>
              </a:rPr>
              <a:t>DFAs</a:t>
            </a:r>
            <a:r>
              <a:rPr kumimoji="0" lang="en-US" altLang="zh-CN" sz="2400" b="1"/>
              <a:t>)</a:t>
            </a:r>
            <a:r>
              <a:rPr kumimoji="0" lang="en-US" altLang="zh-CN" sz="2000" b="1"/>
              <a:t> </a:t>
            </a:r>
            <a:br>
              <a:rPr kumimoji="0" lang="en-US" altLang="zh-CN" sz="2000" b="1"/>
            </a:br>
            <a:r>
              <a:rPr kumimoji="0" lang="zh-CN" altLang="en-US" sz="2400"/>
              <a:t>一个状态对一个输入符号，至多有一个动作</a:t>
            </a:r>
            <a:endParaRPr kumimoji="0" lang="zh-CN" altLang="en-US" sz="2000" b="1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7391A8C9-C008-4825-87F1-B321E925E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219200"/>
            <a:ext cx="1833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如何转换？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6902E02-5D8F-4D05-B2AA-B0A89841B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564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E20ED908-A1AD-4C65-9750-418864FDA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NFA</a:t>
            </a:r>
            <a:r>
              <a:rPr lang="zh-CN" altLang="en-US"/>
              <a:t>和</a:t>
            </a:r>
            <a:r>
              <a:rPr lang="en-US" altLang="zh-CN"/>
              <a:t>DFA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177A633-D1A6-4251-9C60-7934193905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都可识别正规式，时－空折衷</a:t>
            </a:r>
          </a:p>
          <a:p>
            <a:pPr eaLnBrk="1" hangingPunct="1"/>
            <a:r>
              <a:rPr lang="en-US" altLang="zh-CN" sz="2800"/>
              <a:t>NFA</a:t>
            </a:r>
          </a:p>
          <a:p>
            <a:pPr lvl="1" eaLnBrk="1" hangingPunct="1"/>
            <a:r>
              <a:rPr lang="zh-CN" altLang="en-US" sz="2400"/>
              <a:t>正规式</a:t>
            </a:r>
            <a:r>
              <a:rPr lang="en-US" altLang="zh-CN" sz="2400">
                <a:latin typeface="Tahoma" panose="020B0604030504040204" pitchFamily="34" charset="0"/>
              </a:rPr>
              <a:t>——</a:t>
            </a:r>
            <a:r>
              <a:rPr lang="en-US" altLang="zh-CN" sz="2400">
                <a:sym typeface="Wingdings" panose="05000000000000000000" pitchFamily="2" charset="2"/>
              </a:rPr>
              <a:t>NFA</a:t>
            </a:r>
          </a:p>
          <a:p>
            <a:pPr lvl="1" eaLnBrk="1" hangingPunct="1"/>
            <a:r>
              <a:rPr lang="en-US" altLang="zh-CN" sz="2400">
                <a:latin typeface="Tahoma" panose="020B0604030504040204" pitchFamily="34" charset="0"/>
                <a:sym typeface="Wingdings" panose="05000000000000000000" pitchFamily="2" charset="2"/>
              </a:rPr>
              <a:t>“</a:t>
            </a:r>
            <a:r>
              <a:rPr lang="zh-CN" altLang="en-US" sz="2400">
                <a:sym typeface="Wingdings" panose="05000000000000000000" pitchFamily="2" charset="2"/>
              </a:rPr>
              <a:t>不精确</a:t>
            </a:r>
            <a:r>
              <a:rPr lang="zh-CN" altLang="en-US" sz="2400">
                <a:latin typeface="Tahoma" panose="020B0604030504040204" pitchFamily="34" charset="0"/>
                <a:sym typeface="Wingdings" panose="05000000000000000000" pitchFamily="2" charset="2"/>
              </a:rPr>
              <a:t>”</a:t>
            </a:r>
            <a:r>
              <a:rPr lang="zh-CN" altLang="en-US" sz="2400">
                <a:sym typeface="Wingdings" panose="05000000000000000000" pitchFamily="2" charset="2"/>
              </a:rPr>
              <a:t>，占用内存少，速度慢</a:t>
            </a:r>
          </a:p>
          <a:p>
            <a:pPr eaLnBrk="1" hangingPunct="1"/>
            <a:r>
              <a:rPr lang="en-US" altLang="zh-CN" sz="2800">
                <a:sym typeface="Wingdings" panose="05000000000000000000" pitchFamily="2" charset="2"/>
              </a:rPr>
              <a:t>DFA</a:t>
            </a:r>
          </a:p>
          <a:p>
            <a:pPr lvl="1" eaLnBrk="1" hangingPunct="1"/>
            <a:r>
              <a:rPr lang="zh-CN" altLang="en-US" sz="2400"/>
              <a:t>正规式</a:t>
            </a:r>
            <a:r>
              <a:rPr lang="en-US" altLang="zh-CN" sz="2400">
                <a:latin typeface="Tahoma" panose="020B0604030504040204" pitchFamily="34" charset="0"/>
              </a:rPr>
              <a:t>——</a:t>
            </a:r>
            <a:r>
              <a:rPr lang="en-US" altLang="zh-CN" sz="2400">
                <a:sym typeface="Wingdings" panose="05000000000000000000" pitchFamily="2" charset="2"/>
              </a:rPr>
              <a:t>DFA</a:t>
            </a:r>
          </a:p>
          <a:p>
            <a:pPr lvl="1" eaLnBrk="1" hangingPunct="1"/>
            <a:r>
              <a:rPr lang="en-US" altLang="zh-CN" sz="2400">
                <a:latin typeface="Tahoma" panose="020B0604030504040204" pitchFamily="34" charset="0"/>
                <a:sym typeface="Wingdings" panose="05000000000000000000" pitchFamily="2" charset="2"/>
              </a:rPr>
              <a:t>“</a:t>
            </a:r>
            <a:r>
              <a:rPr lang="zh-CN" altLang="en-US" sz="2400">
                <a:sym typeface="Wingdings" panose="05000000000000000000" pitchFamily="2" charset="2"/>
              </a:rPr>
              <a:t>精确</a:t>
            </a:r>
            <a:r>
              <a:rPr lang="zh-CN" altLang="en-US" sz="2400">
                <a:latin typeface="Tahoma" panose="020B0604030504040204" pitchFamily="34" charset="0"/>
                <a:sym typeface="Wingdings" panose="05000000000000000000" pitchFamily="2" charset="2"/>
              </a:rPr>
              <a:t>”</a:t>
            </a:r>
            <a:r>
              <a:rPr lang="zh-CN" altLang="en-US" sz="2400">
                <a:sym typeface="Wingdings" panose="05000000000000000000" pitchFamily="2" charset="2"/>
              </a:rPr>
              <a:t>，占用内存大，速度快</a:t>
            </a:r>
          </a:p>
          <a:p>
            <a:pPr eaLnBrk="1" hangingPunct="1"/>
            <a:r>
              <a:rPr lang="en-US" altLang="zh-CN" sz="2800">
                <a:sym typeface="Wingdings" panose="05000000000000000000" pitchFamily="2" charset="2"/>
              </a:rPr>
              <a:t>NFADFA</a:t>
            </a:r>
            <a:r>
              <a:rPr lang="zh-CN" altLang="en-US" sz="2800">
                <a:sym typeface="Wingdings" panose="05000000000000000000" pitchFamily="2" charset="2"/>
              </a:rPr>
              <a:t>，</a:t>
            </a:r>
            <a:r>
              <a:rPr lang="en-US" altLang="zh-CN" sz="2800">
                <a:sym typeface="Wingdings" panose="05000000000000000000" pitchFamily="2" charset="2"/>
              </a:rPr>
              <a:t>DFANFA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63155BC5-D081-45E8-A8A4-286566F18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193925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简单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23CFB0B2-964C-4687-9B05-F918A74E8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5814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复杂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6C4CBD3-00E0-4770-A0CB-DE12D8E075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7080" y="2694600"/>
              <a:ext cx="4916880" cy="2632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6C4CBD3-00E0-4770-A0CB-DE12D8E075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7720" y="2685240"/>
                <a:ext cx="4935600" cy="2651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EADC450-A0AA-4876-A74A-D86D250154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61"/>
    </mc:Choice>
    <mc:Fallback xmlns="">
      <p:transition spd="slow" advTm="70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A14A2A45-E813-4020-93E7-2B6550E4D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3.6.1  </a:t>
            </a:r>
            <a:r>
              <a:rPr lang="zh-CN" altLang="en-US"/>
              <a:t>非确定有限自动机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F00DE03-38EE-4447-B1E1-2B77D7A7FC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/>
              <a:t>数学模型，表示为五元组</a:t>
            </a:r>
            <a:br>
              <a:rPr lang="zh-CN" altLang="en-US"/>
            </a:br>
            <a:r>
              <a:rPr lang="en-US" altLang="zh-CN"/>
              <a:t>M = { S, Σ,δ, s</a:t>
            </a:r>
            <a:r>
              <a:rPr lang="en-US" altLang="zh-CN" baseline="-25000"/>
              <a:t>0</a:t>
            </a:r>
            <a:r>
              <a:rPr lang="en-US" altLang="zh-CN"/>
              <a:t>, F }</a:t>
            </a:r>
            <a:r>
              <a:rPr lang="zh-CN" altLang="en-US"/>
              <a:t>，其中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/>
              <a:t>S</a:t>
            </a:r>
            <a:r>
              <a:rPr lang="zh-CN" altLang="en-US"/>
              <a:t>：有限状态集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/>
              <a:t>Σ</a:t>
            </a:r>
            <a:r>
              <a:rPr lang="zh-CN" altLang="en-US"/>
              <a:t>：有穷字母表，其元素为输入符号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/>
              <a:t>δ</a:t>
            </a:r>
            <a:r>
              <a:rPr lang="zh-CN" altLang="en-US"/>
              <a:t>：</a:t>
            </a:r>
            <a:r>
              <a:rPr lang="en-US" altLang="zh-CN"/>
              <a:t>S</a:t>
            </a:r>
            <a:r>
              <a:rPr lang="en-US" altLang="zh-CN">
                <a:latin typeface="宋体" panose="02010600030101010101" pitchFamily="2" charset="-122"/>
              </a:rPr>
              <a:t>×</a:t>
            </a:r>
            <a:r>
              <a:rPr lang="en-US" altLang="zh-CN"/>
              <a:t>Σ</a:t>
            </a:r>
            <a:r>
              <a:rPr lang="zh-CN" altLang="en-US"/>
              <a:t>到</a:t>
            </a:r>
            <a:r>
              <a:rPr lang="en-US" altLang="zh-CN"/>
              <a:t>S</a:t>
            </a:r>
            <a:r>
              <a:rPr lang="zh-CN" altLang="en-US"/>
              <a:t>的子集的映射，即</a:t>
            </a:r>
            <a:br>
              <a:rPr lang="zh-CN" altLang="en-US"/>
            </a:br>
            <a:r>
              <a:rPr lang="en-US" altLang="zh-CN"/>
              <a:t>δ: S×(Σ</a:t>
            </a:r>
            <a:r>
              <a:rPr kumimoji="0" lang="en-US" altLang="zh-CN">
                <a:sym typeface="Symbol" panose="05050102010706020507" pitchFamily="18" charset="2"/>
              </a:rPr>
              <a:t>{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Symbol" panose="05050102010706020507" pitchFamily="18" charset="2"/>
              </a:rPr>
              <a:t>})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>
                <a:sym typeface="Symbol" panose="05050102010706020507" pitchFamily="18" charset="2"/>
              </a:rPr>
              <a:t>2</a:t>
            </a:r>
            <a:r>
              <a:rPr kumimoji="0" lang="en-US" altLang="zh-CN" baseline="30000">
                <a:sym typeface="Symbol" panose="05050102010706020507" pitchFamily="18" charset="2"/>
              </a:rPr>
              <a:t>S</a:t>
            </a:r>
            <a:r>
              <a:rPr kumimoji="0" lang="zh-CN" altLang="en-US">
                <a:sym typeface="Symbol" panose="05050102010706020507" pitchFamily="18" charset="2"/>
              </a:rPr>
              <a:t>，状态转换函数</a:t>
            </a:r>
            <a:r>
              <a:rPr lang="zh-CN" altLang="en-US"/>
              <a:t>。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 </a:t>
            </a:r>
            <a:r>
              <a:rPr lang="en-US" altLang="zh-CN"/>
              <a:t>s</a:t>
            </a:r>
            <a:r>
              <a:rPr lang="en-US" altLang="zh-CN" baseline="-25000"/>
              <a:t>0</a:t>
            </a:r>
            <a:r>
              <a:rPr lang="en-US" altLang="zh-CN"/>
              <a:t>∈S</a:t>
            </a:r>
            <a:r>
              <a:rPr lang="zh-CN" altLang="en-US"/>
              <a:t>是唯一的初态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          是一个终态集（可空）</a:t>
            </a:r>
          </a:p>
        </p:txBody>
      </p:sp>
      <p:graphicFrame>
        <p:nvGraphicFramePr>
          <p:cNvPr id="28676" name="Object 6">
            <a:extLst>
              <a:ext uri="{FF2B5EF4-FFF2-40B4-BE49-F238E27FC236}">
                <a16:creationId xmlns:a16="http://schemas.microsoft.com/office/drawing/2014/main" id="{35634979-5E9C-4F1B-8F8B-B02EC494D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7100" y="4953000"/>
          <a:ext cx="10795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Equation" r:id="rId5" imgW="431613" imgH="190417" progId="Equation.3">
                  <p:embed/>
                </p:oleObj>
              </mc:Choice>
              <mc:Fallback>
                <p:oleObj name="Equation" r:id="rId5" imgW="431613" imgH="19041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100" y="4953000"/>
                        <a:ext cx="10795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603BB7E-19E8-4DA2-993E-0CC91F3F6E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4080" y="1010520"/>
              <a:ext cx="7615800" cy="5729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603BB7E-19E8-4DA2-993E-0CC91F3F6E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4720" y="1001160"/>
                <a:ext cx="7634520" cy="5748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AF1326D-571F-406A-9014-54D72486DE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3082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AA9AB97-C1AB-4D96-956B-6D5CE0A6D2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表示方式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772455D-428E-4929-A110-4FA324FEF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zh-CN" altLang="en-US" sz="2800">
                <a:sym typeface="Symbol" panose="05050102010706020507" pitchFamily="18" charset="2"/>
              </a:rPr>
              <a:t>五元组</a:t>
            </a:r>
          </a:p>
          <a:p>
            <a:pPr lvl="1" eaLnBrk="1" hangingPunct="1"/>
            <a:r>
              <a:rPr lang="en-US" altLang="zh-CN" sz="2400"/>
              <a:t>δ</a:t>
            </a:r>
            <a:r>
              <a:rPr lang="zh-CN" altLang="en-US" sz="2400"/>
              <a:t>用函数形式表示，</a:t>
            </a:r>
            <a:r>
              <a:rPr lang="en-US" altLang="zh-CN" sz="2400"/>
              <a:t>δ(s, a) = S</a:t>
            </a:r>
            <a:r>
              <a:rPr lang="en-US" altLang="zh-CN" sz="2400">
                <a:latin typeface="Tahoma" panose="020B0604030504040204" pitchFamily="34" charset="0"/>
              </a:rPr>
              <a:t>’</a:t>
            </a:r>
            <a:r>
              <a:rPr lang="zh-CN" altLang="en-US" sz="2400"/>
              <a:t>意味着，若当前状态为</a:t>
            </a:r>
            <a:r>
              <a:rPr lang="en-US" altLang="zh-CN" sz="2400"/>
              <a:t>s</a:t>
            </a:r>
            <a:r>
              <a:rPr lang="zh-CN" altLang="en-US" sz="2400"/>
              <a:t>，输入符号为</a:t>
            </a:r>
            <a:r>
              <a:rPr lang="en-US" altLang="zh-CN" sz="2400"/>
              <a:t>a</a:t>
            </a:r>
            <a:r>
              <a:rPr lang="zh-CN" altLang="en-US" sz="2400"/>
              <a:t>时，下一个状态可以是集合</a:t>
            </a:r>
            <a:r>
              <a:rPr lang="en-US" altLang="zh-CN" sz="2400"/>
              <a:t>S</a:t>
            </a:r>
            <a:r>
              <a:rPr lang="en-US" altLang="zh-CN" sz="2400">
                <a:latin typeface="Tahoma" panose="020B0604030504040204" pitchFamily="34" charset="0"/>
              </a:rPr>
              <a:t>’</a:t>
            </a:r>
            <a:r>
              <a:rPr lang="zh-CN" altLang="en-US" sz="2400"/>
              <a:t>中任意一个</a:t>
            </a:r>
          </a:p>
          <a:p>
            <a:pPr eaLnBrk="1" hangingPunct="1"/>
            <a:r>
              <a:rPr lang="zh-CN" altLang="en-US" sz="2800"/>
              <a:t>状态转换图</a:t>
            </a:r>
          </a:p>
          <a:p>
            <a:pPr lvl="1" eaLnBrk="1" hangingPunct="1"/>
            <a:r>
              <a:rPr lang="zh-CN" altLang="en-US" sz="2400"/>
              <a:t>状态（圆圈）、边、终态</a:t>
            </a:r>
            <a:r>
              <a:rPr lang="en-US" altLang="zh-CN" sz="2400">
                <a:latin typeface="Tahoma" panose="020B0604030504040204" pitchFamily="34" charset="0"/>
              </a:rPr>
              <a:t>…</a:t>
            </a:r>
            <a:endParaRPr lang="en-US" altLang="zh-CN" sz="2400"/>
          </a:p>
          <a:p>
            <a:pPr eaLnBrk="1" hangingPunct="1"/>
            <a:r>
              <a:rPr lang="zh-CN" altLang="en-US" sz="2800"/>
              <a:t>状态转换矩阵</a:t>
            </a:r>
          </a:p>
          <a:p>
            <a:pPr lvl="1" eaLnBrk="1" hangingPunct="1"/>
            <a:r>
              <a:rPr lang="zh-CN" altLang="en-US" sz="2400"/>
              <a:t>行</a:t>
            </a:r>
            <a:r>
              <a:rPr lang="en-US" altLang="zh-CN" sz="2400">
                <a:latin typeface="Tahoma" panose="020B0604030504040204" pitchFamily="34" charset="0"/>
              </a:rPr>
              <a:t>—</a:t>
            </a:r>
            <a:r>
              <a:rPr lang="zh-CN" altLang="en-US" sz="2400"/>
              <a:t>状态，列</a:t>
            </a:r>
            <a:r>
              <a:rPr lang="en-US" altLang="zh-CN" sz="2400">
                <a:latin typeface="Tahoma" panose="020B0604030504040204" pitchFamily="34" charset="0"/>
              </a:rPr>
              <a:t>—</a:t>
            </a:r>
            <a:r>
              <a:rPr lang="zh-CN" altLang="en-US" sz="2400"/>
              <a:t>符号，表项</a:t>
            </a:r>
            <a:r>
              <a:rPr lang="en-US" altLang="zh-CN" sz="2400">
                <a:latin typeface="Tahoma" panose="020B0604030504040204" pitchFamily="34" charset="0"/>
              </a:rPr>
              <a:t>—</a:t>
            </a:r>
            <a:r>
              <a:rPr lang="zh-CN" altLang="en-US" sz="2400"/>
              <a:t>转换状态集</a:t>
            </a:r>
          </a:p>
          <a:p>
            <a:pPr lvl="1" eaLnBrk="1" hangingPunct="1"/>
            <a:r>
              <a:rPr lang="zh-CN" altLang="en-US" sz="2400"/>
              <a:t>适合计算机实现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F73585E-4D22-4AFE-B070-1756FF81B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7"/>
    </mc:Choice>
    <mc:Fallback xmlns="">
      <p:transition spd="slow" advTm="24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6F11442-CB03-4AFC-88F0-84DD42B4C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例：</a:t>
            </a:r>
            <a:r>
              <a:rPr lang="en-US" altLang="zh-CN" dirty="0"/>
              <a:t>(</a:t>
            </a:r>
            <a:r>
              <a:rPr lang="en-US" altLang="zh-CN" dirty="0" err="1"/>
              <a:t>a|b</a:t>
            </a:r>
            <a:r>
              <a:rPr lang="en-US" altLang="zh-CN" dirty="0"/>
              <a:t>)</a:t>
            </a:r>
            <a:r>
              <a:rPr lang="en-US" altLang="zh-CN" baseline="30000" dirty="0"/>
              <a:t>*</a:t>
            </a:r>
            <a:r>
              <a:rPr lang="en-US" altLang="zh-CN" dirty="0" err="1"/>
              <a:t>abb</a:t>
            </a:r>
            <a:endParaRPr lang="en-US" altLang="zh-CN" dirty="0"/>
          </a:p>
        </p:txBody>
      </p:sp>
      <p:sp>
        <p:nvSpPr>
          <p:cNvPr id="30723" name="Text Box 4">
            <a:extLst>
              <a:ext uri="{FF2B5EF4-FFF2-40B4-BE49-F238E27FC236}">
                <a16:creationId xmlns:a16="http://schemas.microsoft.com/office/drawing/2014/main" id="{A8E78000-57F0-49D4-8927-CE3C39F10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24000"/>
            <a:ext cx="20574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S = { 0, 1, 2, 3 }</a:t>
            </a:r>
            <a:br>
              <a:rPr kumimoji="0" lang="en-US" altLang="zh-CN" sz="2000"/>
            </a:br>
            <a:r>
              <a:rPr kumimoji="0" lang="en-US" altLang="zh-CN" sz="2000"/>
              <a:t>s</a:t>
            </a:r>
            <a:r>
              <a:rPr kumimoji="0" lang="en-US" altLang="zh-CN" sz="2000" baseline="-25000"/>
              <a:t>0</a:t>
            </a:r>
            <a:r>
              <a:rPr kumimoji="0" lang="en-US" altLang="zh-CN" sz="2000"/>
              <a:t> = 0</a:t>
            </a:r>
            <a:br>
              <a:rPr kumimoji="0" lang="en-US" altLang="zh-CN" sz="2000"/>
            </a:br>
            <a:r>
              <a:rPr kumimoji="0" lang="en-US" altLang="zh-CN" sz="2000"/>
              <a:t>F = { 3 }</a:t>
            </a:r>
            <a:br>
              <a:rPr kumimoji="0" lang="en-US" altLang="zh-CN" sz="2000"/>
            </a:br>
            <a:r>
              <a:rPr kumimoji="0" lang="en-US" altLang="zh-CN" sz="2000">
                <a:sym typeface="Symbol" panose="05050102010706020507" pitchFamily="18" charset="2"/>
              </a:rPr>
              <a:t> = { a, b }</a:t>
            </a:r>
            <a:br>
              <a:rPr kumimoji="0" lang="en-US" altLang="zh-CN" sz="2000">
                <a:sym typeface="Symbol" panose="05050102010706020507" pitchFamily="18" charset="2"/>
              </a:rPr>
            </a:br>
            <a:r>
              <a:rPr lang="en-US" altLang="zh-CN" sz="2000">
                <a:latin typeface="Symbol" panose="05050102010706020507" pitchFamily="18" charset="2"/>
              </a:rPr>
              <a:t>d</a:t>
            </a:r>
            <a:r>
              <a:rPr lang="en-US" altLang="zh-CN" sz="2000"/>
              <a:t>(0,a) = { 0, 1 }</a:t>
            </a:r>
            <a:br>
              <a:rPr lang="en-US" altLang="zh-CN" sz="2000"/>
            </a:br>
            <a:r>
              <a:rPr lang="en-US" altLang="zh-CN" sz="2000">
                <a:latin typeface="Symbol" panose="05050102010706020507" pitchFamily="18" charset="2"/>
              </a:rPr>
              <a:t>d</a:t>
            </a:r>
            <a:r>
              <a:rPr lang="en-US" altLang="zh-CN" sz="2000"/>
              <a:t>(0,b) = { 0 }</a:t>
            </a:r>
            <a:br>
              <a:rPr lang="en-US" altLang="zh-CN" sz="2000"/>
            </a:br>
            <a:r>
              <a:rPr lang="en-US" altLang="zh-CN" sz="2000">
                <a:latin typeface="Symbol" panose="05050102010706020507" pitchFamily="18" charset="2"/>
              </a:rPr>
              <a:t>d</a:t>
            </a:r>
            <a:r>
              <a:rPr lang="en-US" altLang="zh-CN" sz="2000"/>
              <a:t>(1,b) = { 2 }</a:t>
            </a:r>
            <a:br>
              <a:rPr lang="en-US" altLang="zh-CN" sz="2000"/>
            </a:br>
            <a:r>
              <a:rPr lang="en-US" altLang="zh-CN" sz="2000">
                <a:latin typeface="Symbol" panose="05050102010706020507" pitchFamily="18" charset="2"/>
              </a:rPr>
              <a:t>d</a:t>
            </a:r>
            <a:r>
              <a:rPr lang="en-US" altLang="zh-CN" sz="2000"/>
              <a:t>(2,b) = { 3 }</a:t>
            </a:r>
            <a:endParaRPr kumimoji="0" lang="en-US" altLang="zh-CN" sz="2000">
              <a:sym typeface="Symbol" panose="05050102010706020507" pitchFamily="18" charset="2"/>
            </a:endParaRPr>
          </a:p>
        </p:txBody>
      </p:sp>
      <p:sp>
        <p:nvSpPr>
          <p:cNvPr id="30724" name="Rectangle 5">
            <a:extLst>
              <a:ext uri="{FF2B5EF4-FFF2-40B4-BE49-F238E27FC236}">
                <a16:creationId xmlns:a16="http://schemas.microsoft.com/office/drawing/2014/main" id="{2C25B1D2-2A14-4504-A320-6EC2CC1F8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524000"/>
            <a:ext cx="2209800" cy="2590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Tahoma" panose="020B0604030504040204" pitchFamily="34" charset="0"/>
            </a:endParaRPr>
          </a:p>
        </p:txBody>
      </p:sp>
      <p:sp>
        <p:nvSpPr>
          <p:cNvPr id="30725" name="Text Box 13">
            <a:extLst>
              <a:ext uri="{FF2B5EF4-FFF2-40B4-BE49-F238E27FC236}">
                <a16:creationId xmlns:a16="http://schemas.microsoft.com/office/drawing/2014/main" id="{2729BD21-5BEF-4188-BE56-58362A5A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828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start</a:t>
            </a:r>
          </a:p>
        </p:txBody>
      </p:sp>
      <p:grpSp>
        <p:nvGrpSpPr>
          <p:cNvPr id="30726" name="Group 65">
            <a:extLst>
              <a:ext uri="{FF2B5EF4-FFF2-40B4-BE49-F238E27FC236}">
                <a16:creationId xmlns:a16="http://schemas.microsoft.com/office/drawing/2014/main" id="{96D249CB-AE80-4DC4-B48E-0BD1D9646BED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447800"/>
            <a:ext cx="4876800" cy="1676400"/>
            <a:chOff x="2208" y="912"/>
            <a:chExt cx="3072" cy="1056"/>
          </a:xfrm>
        </p:grpSpPr>
        <p:grpSp>
          <p:nvGrpSpPr>
            <p:cNvPr id="30739" name="Group 7">
              <a:extLst>
                <a:ext uri="{FF2B5EF4-FFF2-40B4-BE49-F238E27FC236}">
                  <a16:creationId xmlns:a16="http://schemas.microsoft.com/office/drawing/2014/main" id="{FCBCD041-C028-4752-9B44-953CECC501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6" y="1200"/>
              <a:ext cx="384" cy="384"/>
              <a:chOff x="2496" y="2688"/>
              <a:chExt cx="384" cy="384"/>
            </a:xfrm>
          </p:grpSpPr>
          <p:sp>
            <p:nvSpPr>
              <p:cNvPr id="30761" name="Oval 8">
                <a:extLst>
                  <a:ext uri="{FF2B5EF4-FFF2-40B4-BE49-F238E27FC236}">
                    <a16:creationId xmlns:a16="http://schemas.microsoft.com/office/drawing/2014/main" id="{11CD600C-7769-4411-8ABC-B8F14A769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688"/>
                <a:ext cx="384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0762" name="Oval 9">
                <a:extLst>
                  <a:ext uri="{FF2B5EF4-FFF2-40B4-BE49-F238E27FC236}">
                    <a16:creationId xmlns:a16="http://schemas.microsoft.com/office/drawing/2014/main" id="{CD8DD128-21F3-47C4-9B00-1F7DBEF7F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736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0740" name="Line 10">
              <a:extLst>
                <a:ext uri="{FF2B5EF4-FFF2-40B4-BE49-F238E27FC236}">
                  <a16:creationId xmlns:a16="http://schemas.microsoft.com/office/drawing/2014/main" id="{22E6C23D-06ED-4AD4-A4E6-B4A4B6D51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1392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1" name="Line 11">
              <a:extLst>
                <a:ext uri="{FF2B5EF4-FFF2-40B4-BE49-F238E27FC236}">
                  <a16:creationId xmlns:a16="http://schemas.microsoft.com/office/drawing/2014/main" id="{33D200B5-EBA3-4FC2-9BAF-BA2ABCA6D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392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2" name="Line 12">
              <a:extLst>
                <a:ext uri="{FF2B5EF4-FFF2-40B4-BE49-F238E27FC236}">
                  <a16:creationId xmlns:a16="http://schemas.microsoft.com/office/drawing/2014/main" id="{B646F25C-3C1F-4473-9FCF-D050B0669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392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0743" name="Group 14">
              <a:extLst>
                <a:ext uri="{FF2B5EF4-FFF2-40B4-BE49-F238E27FC236}">
                  <a16:creationId xmlns:a16="http://schemas.microsoft.com/office/drawing/2014/main" id="{4797A880-8CAB-401D-B0DF-EC5F53CF3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1200"/>
              <a:ext cx="384" cy="384"/>
              <a:chOff x="2736" y="1200"/>
              <a:chExt cx="384" cy="384"/>
            </a:xfrm>
          </p:grpSpPr>
          <p:sp>
            <p:nvSpPr>
              <p:cNvPr id="30759" name="Oval 15">
                <a:extLst>
                  <a:ext uri="{FF2B5EF4-FFF2-40B4-BE49-F238E27FC236}">
                    <a16:creationId xmlns:a16="http://schemas.microsoft.com/office/drawing/2014/main" id="{4539B176-2492-4732-BCA8-0AA565AA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00"/>
                <a:ext cx="384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0760" name="Text Box 16">
                <a:extLst>
                  <a:ext uri="{FF2B5EF4-FFF2-40B4-BE49-F238E27FC236}">
                    <a16:creationId xmlns:a16="http://schemas.microsoft.com/office/drawing/2014/main" id="{B8901E58-0E28-4761-9FDC-D1C997AFC8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24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0</a:t>
                </a:r>
              </a:p>
            </p:txBody>
          </p:sp>
        </p:grpSp>
        <p:sp>
          <p:nvSpPr>
            <p:cNvPr id="30744" name="Text Box 17">
              <a:extLst>
                <a:ext uri="{FF2B5EF4-FFF2-40B4-BE49-F238E27FC236}">
                  <a16:creationId xmlns:a16="http://schemas.microsoft.com/office/drawing/2014/main" id="{54FCF3A9-FD12-4013-B736-86A350B84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248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3</a:t>
              </a:r>
            </a:p>
          </p:txBody>
        </p:sp>
        <p:sp>
          <p:nvSpPr>
            <p:cNvPr id="30745" name="Text Box 18">
              <a:extLst>
                <a:ext uri="{FF2B5EF4-FFF2-40B4-BE49-F238E27FC236}">
                  <a16:creationId xmlns:a16="http://schemas.microsoft.com/office/drawing/2014/main" id="{47022A41-3BBD-4C5F-AC26-2284D245D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115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b</a:t>
              </a:r>
            </a:p>
          </p:txBody>
        </p:sp>
        <p:sp>
          <p:nvSpPr>
            <p:cNvPr id="30746" name="Line 19">
              <a:extLst>
                <a:ext uri="{FF2B5EF4-FFF2-40B4-BE49-F238E27FC236}">
                  <a16:creationId xmlns:a16="http://schemas.microsoft.com/office/drawing/2014/main" id="{1182AF67-B77F-4D23-9D38-62E4467DF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392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0747" name="Group 20">
              <a:extLst>
                <a:ext uri="{FF2B5EF4-FFF2-40B4-BE49-F238E27FC236}">
                  <a16:creationId xmlns:a16="http://schemas.microsoft.com/office/drawing/2014/main" id="{A5C3CEBD-0D3A-4338-8985-B3A0DDA946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1200"/>
              <a:ext cx="384" cy="384"/>
              <a:chOff x="2736" y="1200"/>
              <a:chExt cx="384" cy="384"/>
            </a:xfrm>
          </p:grpSpPr>
          <p:sp>
            <p:nvSpPr>
              <p:cNvPr id="30757" name="Oval 21">
                <a:extLst>
                  <a:ext uri="{FF2B5EF4-FFF2-40B4-BE49-F238E27FC236}">
                    <a16:creationId xmlns:a16="http://schemas.microsoft.com/office/drawing/2014/main" id="{5305A4E5-ED3E-41DF-A382-406FD3944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00"/>
                <a:ext cx="384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0758" name="Text Box 22">
                <a:extLst>
                  <a:ext uri="{FF2B5EF4-FFF2-40B4-BE49-F238E27FC236}">
                    <a16:creationId xmlns:a16="http://schemas.microsoft.com/office/drawing/2014/main" id="{6DA06723-362B-44BA-B60B-A9ACE17AF5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24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2</a:t>
                </a:r>
              </a:p>
            </p:txBody>
          </p:sp>
        </p:grpSp>
        <p:grpSp>
          <p:nvGrpSpPr>
            <p:cNvPr id="30748" name="Group 23">
              <a:extLst>
                <a:ext uri="{FF2B5EF4-FFF2-40B4-BE49-F238E27FC236}">
                  <a16:creationId xmlns:a16="http://schemas.microsoft.com/office/drawing/2014/main" id="{84134931-3236-4685-8795-9DB69EB68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1200"/>
              <a:ext cx="384" cy="384"/>
              <a:chOff x="2736" y="1200"/>
              <a:chExt cx="384" cy="384"/>
            </a:xfrm>
          </p:grpSpPr>
          <p:sp>
            <p:nvSpPr>
              <p:cNvPr id="30755" name="Oval 24">
                <a:extLst>
                  <a:ext uri="{FF2B5EF4-FFF2-40B4-BE49-F238E27FC236}">
                    <a16:creationId xmlns:a16="http://schemas.microsoft.com/office/drawing/2014/main" id="{146E40DD-D6E4-4153-AB34-57895D757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00"/>
                <a:ext cx="384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0756" name="Text Box 25">
                <a:extLst>
                  <a:ext uri="{FF2B5EF4-FFF2-40B4-BE49-F238E27FC236}">
                    <a16:creationId xmlns:a16="http://schemas.microsoft.com/office/drawing/2014/main" id="{C99A084D-56B3-4DFA-8B67-85BCFC6C24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24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1</a:t>
                </a:r>
              </a:p>
            </p:txBody>
          </p:sp>
        </p:grpSp>
        <p:sp>
          <p:nvSpPr>
            <p:cNvPr id="30749" name="Text Box 26">
              <a:extLst>
                <a:ext uri="{FF2B5EF4-FFF2-40B4-BE49-F238E27FC236}">
                  <a16:creationId xmlns:a16="http://schemas.microsoft.com/office/drawing/2014/main" id="{D9AD3FF7-525D-408E-B0C6-FAE2B58A4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15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b</a:t>
              </a:r>
            </a:p>
          </p:txBody>
        </p:sp>
        <p:sp>
          <p:nvSpPr>
            <p:cNvPr id="30750" name="Text Box 27">
              <a:extLst>
                <a:ext uri="{FF2B5EF4-FFF2-40B4-BE49-F238E27FC236}">
                  <a16:creationId xmlns:a16="http://schemas.microsoft.com/office/drawing/2014/main" id="{E0E9661F-D9E4-4EB1-A252-20A213558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15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a</a:t>
              </a:r>
            </a:p>
          </p:txBody>
        </p:sp>
        <p:cxnSp>
          <p:nvCxnSpPr>
            <p:cNvPr id="30751" name="AutoShape 28">
              <a:extLst>
                <a:ext uri="{FF2B5EF4-FFF2-40B4-BE49-F238E27FC236}">
                  <a16:creationId xmlns:a16="http://schemas.microsoft.com/office/drawing/2014/main" id="{BBC7851D-E8F0-415E-B22F-24D6BD977B0F}"/>
                </a:ext>
              </a:extLst>
            </p:cNvPr>
            <p:cNvCxnSpPr>
              <a:cxnSpLocks noChangeShapeType="1"/>
              <a:stCxn id="30759" idx="7"/>
              <a:endCxn id="30759" idx="0"/>
            </p:cNvCxnSpPr>
            <p:nvPr/>
          </p:nvCxnSpPr>
          <p:spPr bwMode="auto">
            <a:xfrm rot="5400000" flipH="1">
              <a:off x="2824" y="1160"/>
              <a:ext cx="56" cy="136"/>
            </a:xfrm>
            <a:prstGeom prst="curvedConnector3">
              <a:avLst>
                <a:gd name="adj1" fmla="val 707139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52" name="Text Box 29">
              <a:extLst>
                <a:ext uri="{FF2B5EF4-FFF2-40B4-BE49-F238E27FC236}">
                  <a16:creationId xmlns:a16="http://schemas.microsoft.com/office/drawing/2014/main" id="{003971F9-4CDA-48E7-830C-DFAB291B3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91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a</a:t>
              </a:r>
            </a:p>
          </p:txBody>
        </p:sp>
        <p:cxnSp>
          <p:nvCxnSpPr>
            <p:cNvPr id="30753" name="AutoShape 30">
              <a:extLst>
                <a:ext uri="{FF2B5EF4-FFF2-40B4-BE49-F238E27FC236}">
                  <a16:creationId xmlns:a16="http://schemas.microsoft.com/office/drawing/2014/main" id="{72D4D7E2-AC94-407D-B411-996B49726CDF}"/>
                </a:ext>
              </a:extLst>
            </p:cNvPr>
            <p:cNvCxnSpPr>
              <a:cxnSpLocks noChangeShapeType="1"/>
              <a:stCxn id="30759" idx="3"/>
              <a:endCxn id="30759" idx="4"/>
            </p:cNvCxnSpPr>
            <p:nvPr/>
          </p:nvCxnSpPr>
          <p:spPr bwMode="auto">
            <a:xfrm rot="16200000" flipH="1">
              <a:off x="2688" y="1488"/>
              <a:ext cx="56" cy="136"/>
            </a:xfrm>
            <a:prstGeom prst="curvedConnector3">
              <a:avLst>
                <a:gd name="adj1" fmla="val 607139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54" name="Text Box 31">
              <a:extLst>
                <a:ext uri="{FF2B5EF4-FFF2-40B4-BE49-F238E27FC236}">
                  <a16:creationId xmlns:a16="http://schemas.microsoft.com/office/drawing/2014/main" id="{6332038A-7F34-408A-B44E-1CB8C2865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680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b</a:t>
              </a:r>
            </a:p>
          </p:txBody>
        </p:sp>
      </p:grpSp>
      <p:sp>
        <p:nvSpPr>
          <p:cNvPr id="30727" name="Text Box 53">
            <a:extLst>
              <a:ext uri="{FF2B5EF4-FFF2-40B4-BE49-F238E27FC236}">
                <a16:creationId xmlns:a16="http://schemas.microsoft.com/office/drawing/2014/main" id="{F8A95A7C-82A8-45E0-96FC-49BE379F4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048000"/>
            <a:ext cx="274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允许</a:t>
            </a:r>
            <a:r>
              <a:rPr kumimoji="0" lang="en-US" altLang="zh-CN" sz="2000" b="0">
                <a:solidFill>
                  <a:schemeClr val="fol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olidFill>
                  <a:schemeClr val="folHlink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000">
                <a:solidFill>
                  <a:srgbClr val="3333CC"/>
                </a:solidFill>
                <a:sym typeface="Symbol" panose="05050102010706020507" pitchFamily="18" charset="2"/>
              </a:rPr>
              <a:t>(null)</a:t>
            </a:r>
            <a:r>
              <a:rPr kumimoji="0" lang="zh-CN" altLang="en-US" sz="2000">
                <a:solidFill>
                  <a:srgbClr val="3333CC"/>
                </a:solidFill>
                <a:sym typeface="Symbol" panose="05050102010706020507" pitchFamily="18" charset="2"/>
              </a:rPr>
              <a:t>边</a:t>
            </a:r>
          </a:p>
        </p:txBody>
      </p:sp>
      <p:grpSp>
        <p:nvGrpSpPr>
          <p:cNvPr id="30728" name="Group 66">
            <a:extLst>
              <a:ext uri="{FF2B5EF4-FFF2-40B4-BE49-F238E27FC236}">
                <a16:creationId xmlns:a16="http://schemas.microsoft.com/office/drawing/2014/main" id="{75858154-7238-4DBE-8D41-32F70934224C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429000"/>
            <a:ext cx="1828800" cy="685800"/>
            <a:chOff x="3936" y="3120"/>
            <a:chExt cx="1152" cy="432"/>
          </a:xfrm>
        </p:grpSpPr>
        <p:sp>
          <p:nvSpPr>
            <p:cNvPr id="30731" name="Line 55">
              <a:extLst>
                <a:ext uri="{FF2B5EF4-FFF2-40B4-BE49-F238E27FC236}">
                  <a16:creationId xmlns:a16="http://schemas.microsoft.com/office/drawing/2014/main" id="{AEDC7F4E-E221-448A-9BB8-44223DB75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3360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0732" name="Group 56">
              <a:extLst>
                <a:ext uri="{FF2B5EF4-FFF2-40B4-BE49-F238E27FC236}">
                  <a16:creationId xmlns:a16="http://schemas.microsoft.com/office/drawing/2014/main" id="{6A4A2FBB-49EF-42AE-8B46-6CDE4F1CA3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04" y="3168"/>
              <a:ext cx="384" cy="384"/>
              <a:chOff x="2736" y="1200"/>
              <a:chExt cx="384" cy="384"/>
            </a:xfrm>
          </p:grpSpPr>
          <p:sp>
            <p:nvSpPr>
              <p:cNvPr id="30737" name="Oval 57">
                <a:extLst>
                  <a:ext uri="{FF2B5EF4-FFF2-40B4-BE49-F238E27FC236}">
                    <a16:creationId xmlns:a16="http://schemas.microsoft.com/office/drawing/2014/main" id="{0C07735E-A022-4405-8371-A6B54BD88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00"/>
                <a:ext cx="384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0738" name="Text Box 58">
                <a:extLst>
                  <a:ext uri="{FF2B5EF4-FFF2-40B4-BE49-F238E27FC236}">
                    <a16:creationId xmlns:a16="http://schemas.microsoft.com/office/drawing/2014/main" id="{CBBC5634-6A4E-41CC-9374-72F71C9C1E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24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j</a:t>
                </a:r>
              </a:p>
            </p:txBody>
          </p:sp>
        </p:grpSp>
        <p:grpSp>
          <p:nvGrpSpPr>
            <p:cNvPr id="30733" name="Group 59">
              <a:extLst>
                <a:ext uri="{FF2B5EF4-FFF2-40B4-BE49-F238E27FC236}">
                  <a16:creationId xmlns:a16="http://schemas.microsoft.com/office/drawing/2014/main" id="{3C5F5466-ACFC-466E-BF9A-B88CE911A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3168"/>
              <a:ext cx="384" cy="384"/>
              <a:chOff x="2736" y="1200"/>
              <a:chExt cx="384" cy="384"/>
            </a:xfrm>
          </p:grpSpPr>
          <p:sp>
            <p:nvSpPr>
              <p:cNvPr id="30735" name="Oval 60">
                <a:extLst>
                  <a:ext uri="{FF2B5EF4-FFF2-40B4-BE49-F238E27FC236}">
                    <a16:creationId xmlns:a16="http://schemas.microsoft.com/office/drawing/2014/main" id="{B8030517-F674-42D3-8844-A3BFEE18D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00"/>
                <a:ext cx="384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0736" name="Text Box 61">
                <a:extLst>
                  <a:ext uri="{FF2B5EF4-FFF2-40B4-BE49-F238E27FC236}">
                    <a16:creationId xmlns:a16="http://schemas.microsoft.com/office/drawing/2014/main" id="{71BDD536-E40D-4733-B3E5-7A92FA2BE0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24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/>
                  <a:t>i</a:t>
                </a:r>
              </a:p>
            </p:txBody>
          </p:sp>
        </p:grpSp>
        <p:sp>
          <p:nvSpPr>
            <p:cNvPr id="30734" name="Text Box 62">
              <a:extLst>
                <a:ext uri="{FF2B5EF4-FFF2-40B4-BE49-F238E27FC236}">
                  <a16:creationId xmlns:a16="http://schemas.microsoft.com/office/drawing/2014/main" id="{B79AC61F-2756-471E-8D20-A1ADEC8B7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3120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</p:grpSp>
      <p:sp>
        <p:nvSpPr>
          <p:cNvPr id="30729" name="Text Box 63">
            <a:extLst>
              <a:ext uri="{FF2B5EF4-FFF2-40B4-BE49-F238E27FC236}">
                <a16:creationId xmlns:a16="http://schemas.microsoft.com/office/drawing/2014/main" id="{AD5B0FA6-46DD-4FCE-BF3E-6E7942267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267200"/>
            <a:ext cx="304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3333CC"/>
                </a:solidFill>
              </a:rPr>
              <a:t>转换状态，但不读入符号</a:t>
            </a:r>
          </a:p>
        </p:txBody>
      </p:sp>
      <p:sp>
        <p:nvSpPr>
          <p:cNvPr id="30730" name="Rectangle 64">
            <a:extLst>
              <a:ext uri="{FF2B5EF4-FFF2-40B4-BE49-F238E27FC236}">
                <a16:creationId xmlns:a16="http://schemas.microsoft.com/office/drawing/2014/main" id="{71241E53-30B8-42D5-AF1B-2C90B6714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971800"/>
            <a:ext cx="3200400" cy="1981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2174AB2-B1A8-49B7-A0E3-4E44E84260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1880"/>
              <a:ext cx="7742520" cy="3376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2174AB2-B1A8-49B7-A0E3-4E44E84260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2520"/>
                <a:ext cx="7761240" cy="3394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527CF6C-6057-4A44-A959-D78B1DCC06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518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5313C32-B919-48BD-91D5-C3E0F7B15B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</a:t>
            </a:r>
            <a:r>
              <a:rPr lang="en-US" altLang="zh-CN"/>
              <a:t>(a|b)</a:t>
            </a:r>
            <a:r>
              <a:rPr lang="en-US" altLang="zh-CN" baseline="30000"/>
              <a:t>*</a:t>
            </a:r>
            <a:r>
              <a:rPr lang="en-US" altLang="zh-CN"/>
              <a:t>abb</a:t>
            </a:r>
            <a:r>
              <a:rPr lang="zh-CN" altLang="en-US"/>
              <a:t>（续）</a:t>
            </a:r>
          </a:p>
        </p:txBody>
      </p:sp>
      <p:sp>
        <p:nvSpPr>
          <p:cNvPr id="31747" name="Text Box 31">
            <a:extLst>
              <a:ext uri="{FF2B5EF4-FFF2-40B4-BE49-F238E27FC236}">
                <a16:creationId xmlns:a16="http://schemas.microsoft.com/office/drawing/2014/main" id="{3FF87275-A5E7-4C7B-A907-1D5E71122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358900"/>
            <a:ext cx="297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>
                <a:solidFill>
                  <a:srgbClr val="3333CC"/>
                </a:solidFill>
              </a:rPr>
              <a:t>状态转换矩阵</a:t>
            </a:r>
          </a:p>
        </p:txBody>
      </p:sp>
      <p:sp>
        <p:nvSpPr>
          <p:cNvPr id="31748" name="Line 32">
            <a:extLst>
              <a:ext uri="{FF2B5EF4-FFF2-40B4-BE49-F238E27FC236}">
                <a16:creationId xmlns:a16="http://schemas.microsoft.com/office/drawing/2014/main" id="{510135EC-928D-43D1-BF52-A171D4BC7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6543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9" name="Line 33">
            <a:extLst>
              <a:ext uri="{FF2B5EF4-FFF2-40B4-BE49-F238E27FC236}">
                <a16:creationId xmlns:a16="http://schemas.microsoft.com/office/drawing/2014/main" id="{0A7CF284-1BCE-40E3-8335-B2418F98A2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6449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0" name="Line 34">
            <a:extLst>
              <a:ext uri="{FF2B5EF4-FFF2-40B4-BE49-F238E27FC236}">
                <a16:creationId xmlns:a16="http://schemas.microsoft.com/office/drawing/2014/main" id="{ABACDDBC-9FBA-4532-B0EF-59630B2F5B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1115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1" name="Line 35">
            <a:extLst>
              <a:ext uri="{FF2B5EF4-FFF2-40B4-BE49-F238E27FC236}">
                <a16:creationId xmlns:a16="http://schemas.microsoft.com/office/drawing/2014/main" id="{493281F1-564F-4125-8B74-7D71209503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3495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2" name="Line 36">
            <a:extLst>
              <a:ext uri="{FF2B5EF4-FFF2-40B4-BE49-F238E27FC236}">
                <a16:creationId xmlns:a16="http://schemas.microsoft.com/office/drawing/2014/main" id="{229692AF-8E70-4208-B4EE-8529A404C2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4200" y="23495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3" name="Text Box 37">
            <a:extLst>
              <a:ext uri="{FF2B5EF4-FFF2-40B4-BE49-F238E27FC236}">
                <a16:creationId xmlns:a16="http://schemas.microsoft.com/office/drawing/2014/main" id="{8DB27B17-5BFF-4754-903F-23324ADDE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425700"/>
            <a:ext cx="3048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FF3300"/>
                </a:solidFill>
              </a:rPr>
              <a:t>state</a:t>
            </a:r>
          </a:p>
        </p:txBody>
      </p:sp>
      <p:sp>
        <p:nvSpPr>
          <p:cNvPr id="31754" name="Text Box 38">
            <a:extLst>
              <a:ext uri="{FF2B5EF4-FFF2-40B4-BE49-F238E27FC236}">
                <a16:creationId xmlns:a16="http://schemas.microsoft.com/office/drawing/2014/main" id="{70461C6A-3018-4DE2-B362-202F1CC64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8923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FF3300"/>
                </a:solidFill>
              </a:rPr>
              <a:t>i n p u t</a:t>
            </a:r>
          </a:p>
        </p:txBody>
      </p:sp>
      <p:sp>
        <p:nvSpPr>
          <p:cNvPr id="31755" name="Text Box 39">
            <a:extLst>
              <a:ext uri="{FF2B5EF4-FFF2-40B4-BE49-F238E27FC236}">
                <a16:creationId xmlns:a16="http://schemas.microsoft.com/office/drawing/2014/main" id="{9C54DCD0-ED7A-4BA0-8A36-FC2AAF87F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6543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0</a:t>
            </a:r>
          </a:p>
        </p:txBody>
      </p:sp>
      <p:sp>
        <p:nvSpPr>
          <p:cNvPr id="31756" name="Text Box 40">
            <a:extLst>
              <a:ext uri="{FF2B5EF4-FFF2-40B4-BE49-F238E27FC236}">
                <a16:creationId xmlns:a16="http://schemas.microsoft.com/office/drawing/2014/main" id="{5DBB5DA2-99F1-4EA2-8026-227B646CA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1115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1</a:t>
            </a:r>
          </a:p>
        </p:txBody>
      </p:sp>
      <p:sp>
        <p:nvSpPr>
          <p:cNvPr id="31757" name="Text Box 41">
            <a:extLst>
              <a:ext uri="{FF2B5EF4-FFF2-40B4-BE49-F238E27FC236}">
                <a16:creationId xmlns:a16="http://schemas.microsoft.com/office/drawing/2014/main" id="{F3B6C730-CE10-4728-85C3-2EBD5C0BE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6449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2</a:t>
            </a:r>
          </a:p>
        </p:txBody>
      </p:sp>
      <p:sp>
        <p:nvSpPr>
          <p:cNvPr id="31758" name="Text Box 42">
            <a:extLst>
              <a:ext uri="{FF2B5EF4-FFF2-40B4-BE49-F238E27FC236}">
                <a16:creationId xmlns:a16="http://schemas.microsoft.com/office/drawing/2014/main" id="{BC1FCE83-8FB7-41C3-B15F-6B7109F58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2733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sp>
        <p:nvSpPr>
          <p:cNvPr id="31759" name="Text Box 43">
            <a:extLst>
              <a:ext uri="{FF2B5EF4-FFF2-40B4-BE49-F238E27FC236}">
                <a16:creationId xmlns:a16="http://schemas.microsoft.com/office/drawing/2014/main" id="{FB84C013-33FB-43C5-B221-E8389DB8A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2733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1760" name="Text Box 44">
            <a:extLst>
              <a:ext uri="{FF2B5EF4-FFF2-40B4-BE49-F238E27FC236}">
                <a16:creationId xmlns:a16="http://schemas.microsoft.com/office/drawing/2014/main" id="{35724207-0DBA-41BC-855F-136337C5F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6543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{ 0, 1}</a:t>
            </a:r>
          </a:p>
        </p:txBody>
      </p:sp>
      <p:sp>
        <p:nvSpPr>
          <p:cNvPr id="31761" name="Text Box 45">
            <a:extLst>
              <a:ext uri="{FF2B5EF4-FFF2-40B4-BE49-F238E27FC236}">
                <a16:creationId xmlns:a16="http://schemas.microsoft.com/office/drawing/2014/main" id="{9A080AD9-1C32-4141-995F-D8DBA961A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1877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--</a:t>
            </a:r>
          </a:p>
        </p:txBody>
      </p:sp>
      <p:sp>
        <p:nvSpPr>
          <p:cNvPr id="31762" name="Text Box 46">
            <a:extLst>
              <a:ext uri="{FF2B5EF4-FFF2-40B4-BE49-F238E27FC236}">
                <a16:creationId xmlns:a16="http://schemas.microsoft.com/office/drawing/2014/main" id="{0ECF96DE-2414-4FEF-B651-3749E18BF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1877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{ 2 }</a:t>
            </a:r>
          </a:p>
        </p:txBody>
      </p:sp>
      <p:sp>
        <p:nvSpPr>
          <p:cNvPr id="31763" name="Text Box 47">
            <a:extLst>
              <a:ext uri="{FF2B5EF4-FFF2-40B4-BE49-F238E27FC236}">
                <a16:creationId xmlns:a16="http://schemas.microsoft.com/office/drawing/2014/main" id="{A7787077-F343-4BE6-B3EC-F9EC5165C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7211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--</a:t>
            </a:r>
          </a:p>
        </p:txBody>
      </p:sp>
      <p:sp>
        <p:nvSpPr>
          <p:cNvPr id="31764" name="Text Box 48">
            <a:extLst>
              <a:ext uri="{FF2B5EF4-FFF2-40B4-BE49-F238E27FC236}">
                <a16:creationId xmlns:a16="http://schemas.microsoft.com/office/drawing/2014/main" id="{63AF542D-7949-4702-A17D-DFA333145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7211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{ 3 }</a:t>
            </a:r>
          </a:p>
        </p:txBody>
      </p:sp>
      <p:sp>
        <p:nvSpPr>
          <p:cNvPr id="31765" name="Text Box 49">
            <a:extLst>
              <a:ext uri="{FF2B5EF4-FFF2-40B4-BE49-F238E27FC236}">
                <a16:creationId xmlns:a16="http://schemas.microsoft.com/office/drawing/2014/main" id="{60CAAE93-C32A-4F76-8FE8-D8734316A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6543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{ 0 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4CA87DE-59B5-49B5-A2F2-F8EBFA4F8C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27120" y="2158200"/>
              <a:ext cx="2523600" cy="1584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4CA87DE-59B5-49B5-A2F2-F8EBFA4F8C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7760" y="2148840"/>
                <a:ext cx="2542320" cy="1603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4E977B3-EF3F-4732-8844-9D5246403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27"/>
    </mc:Choice>
    <mc:Fallback xmlns="">
      <p:transition spd="slow" advTm="111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E475E90B-3A33-4194-851A-FD7FD2A13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NFA</a:t>
            </a:r>
            <a:r>
              <a:rPr lang="zh-CN" altLang="en-US"/>
              <a:t>如何工作？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7D41295-8300-4C74-A922-35115C532E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8001000" cy="5181600"/>
          </a:xfrm>
        </p:spPr>
        <p:txBody>
          <a:bodyPr/>
          <a:lstStyle/>
          <a:p>
            <a:pPr eaLnBrk="1" hangingPunct="1"/>
            <a:r>
              <a:rPr lang="en-US" altLang="zh-CN"/>
              <a:t>NFA</a:t>
            </a:r>
            <a:r>
              <a:rPr lang="zh-CN" altLang="en-US">
                <a:solidFill>
                  <a:srgbClr val="3333CC"/>
                </a:solidFill>
                <a:ea typeface="黑体" panose="02010609060101010101" pitchFamily="49" charset="-122"/>
              </a:rPr>
              <a:t>接受</a:t>
            </a:r>
            <a:r>
              <a:rPr lang="zh-CN" altLang="en-US">
                <a:ea typeface="黑体" panose="02010609060101010101" pitchFamily="49" charset="-122"/>
              </a:rPr>
              <a:t>（</a:t>
            </a:r>
            <a:r>
              <a:rPr lang="en-US" altLang="zh-CN">
                <a:solidFill>
                  <a:srgbClr val="FF3300"/>
                </a:solidFill>
                <a:ea typeface="黑体" panose="02010609060101010101" pitchFamily="49" charset="-122"/>
              </a:rPr>
              <a:t>accept</a:t>
            </a:r>
            <a:r>
              <a:rPr lang="zh-CN" altLang="en-US">
                <a:ea typeface="黑体" panose="02010609060101010101" pitchFamily="49" charset="-122"/>
              </a:rPr>
              <a:t>）</a:t>
            </a:r>
            <a:r>
              <a:rPr lang="zh-CN" altLang="en-US"/>
              <a:t>符号串</a:t>
            </a:r>
            <a:r>
              <a:rPr lang="en-US" altLang="zh-CN"/>
              <a:t>x</a:t>
            </a:r>
            <a:br>
              <a:rPr lang="en-US" altLang="zh-CN"/>
            </a:br>
            <a:r>
              <a:rPr lang="en-US" altLang="zh-CN">
                <a:sym typeface="Wingdings" panose="05000000000000000000" pitchFamily="2" charset="2"/>
              </a:rPr>
              <a:t></a:t>
            </a:r>
            <a:r>
              <a:rPr lang="zh-CN" altLang="en-US">
                <a:solidFill>
                  <a:schemeClr val="hlink"/>
                </a:solidFill>
                <a:ea typeface="黑体" panose="02010609060101010101" pitchFamily="49" charset="-122"/>
              </a:rPr>
              <a:t>存在</a:t>
            </a:r>
            <a:r>
              <a:rPr lang="zh-CN" altLang="en-US"/>
              <a:t>一条从初态到终态的路径，路径上的符号组成</a:t>
            </a:r>
            <a:r>
              <a:rPr lang="en-US" altLang="zh-CN"/>
              <a:t>x</a:t>
            </a:r>
          </a:p>
          <a:p>
            <a:pPr eaLnBrk="1" hangingPunct="1"/>
            <a:r>
              <a:rPr lang="en-US" altLang="zh-CN"/>
              <a:t>NFA M</a:t>
            </a:r>
            <a:r>
              <a:rPr lang="zh-CN" altLang="en-US">
                <a:solidFill>
                  <a:srgbClr val="3333CC"/>
                </a:solidFill>
                <a:ea typeface="黑体" panose="02010609060101010101" pitchFamily="49" charset="-122"/>
              </a:rPr>
              <a:t>定义的语言</a:t>
            </a:r>
            <a:r>
              <a:rPr lang="zh-CN" altLang="en-US">
                <a:ea typeface="黑体" panose="02010609060101010101" pitchFamily="49" charset="-122"/>
              </a:rPr>
              <a:t>：</a:t>
            </a:r>
            <a:r>
              <a:rPr lang="en-US" altLang="zh-CN">
                <a:ea typeface="黑体" panose="02010609060101010101" pitchFamily="49" charset="-122"/>
              </a:rPr>
              <a:t>M</a:t>
            </a:r>
            <a:r>
              <a:rPr lang="zh-CN" altLang="en-US">
                <a:latin typeface="宋体" panose="02010600030101010101" pitchFamily="2" charset="-122"/>
              </a:rPr>
              <a:t>接受的符号串集合</a:t>
            </a:r>
            <a:r>
              <a:rPr lang="zh-CN" altLang="en-US"/>
              <a:t>，记为</a:t>
            </a:r>
            <a:r>
              <a:rPr lang="en-US" altLang="zh-CN"/>
              <a:t>L(M)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7220DEF-A69D-49C8-BD75-8661B9D67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333875"/>
            <a:ext cx="6172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4800" b="0" kern="0" dirty="0">
                <a:solidFill>
                  <a:srgbClr val="FF3300"/>
                </a:solidFill>
                <a:latin typeface="+mn-lt"/>
                <a:ea typeface="+mn-ea"/>
                <a:sym typeface="Wingdings" pitchFamily="2" charset="2"/>
              </a:rPr>
              <a:t>状态符号串集合</a:t>
            </a:r>
            <a:endParaRPr lang="en-US" altLang="zh-CN" sz="4800" b="0" kern="0" dirty="0">
              <a:solidFill>
                <a:srgbClr val="FF3300"/>
              </a:solidFill>
              <a:latin typeface="+mn-lt"/>
              <a:ea typeface="+mn-ea"/>
              <a:sym typeface="Wingdings" pitchFamily="2" charset="2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defRPr/>
            </a:pPr>
            <a:r>
              <a:rPr lang="zh-CN" altLang="en-US" sz="4800" b="0" kern="0" dirty="0">
                <a:solidFill>
                  <a:srgbClr val="FF3300"/>
                </a:solidFill>
                <a:sym typeface="Wingdings" pitchFamily="2" charset="2"/>
              </a:rPr>
              <a:t>终态</a:t>
            </a:r>
            <a:r>
              <a:rPr lang="en-US" altLang="zh-CN" sz="4800" b="0" kern="0" dirty="0">
                <a:solidFill>
                  <a:srgbClr val="FF3300"/>
                </a:solidFill>
                <a:sym typeface="Wingdings" pitchFamily="2" charset="2"/>
              </a:rPr>
              <a:t>L(M)</a:t>
            </a:r>
            <a:endParaRPr lang="zh-CN" altLang="en-US" sz="4800" b="0" kern="0" dirty="0">
              <a:solidFill>
                <a:srgbClr val="FF33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B18F683-9DA6-4A49-BD72-D6EE42A0D0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82080" y="1278720"/>
              <a:ext cx="6765120" cy="3555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B18F683-9DA6-4A49-BD72-D6EE42A0D0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2720" y="1269360"/>
                <a:ext cx="6783840" cy="3574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F21C0BB-31A7-48D0-BCC6-85796B277F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73"/>
    </mc:Choice>
    <mc:Fallback xmlns="">
      <p:transition spd="slow" advTm="135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8067247-404A-4BBB-80A1-2F34CCB3DE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NFA</a:t>
            </a:r>
            <a:r>
              <a:rPr lang="zh-CN" altLang="en-US"/>
              <a:t>如何工作（续）</a:t>
            </a:r>
          </a:p>
        </p:txBody>
      </p:sp>
      <p:grpSp>
        <p:nvGrpSpPr>
          <p:cNvPr id="33795" name="Group 4">
            <a:extLst>
              <a:ext uri="{FF2B5EF4-FFF2-40B4-BE49-F238E27FC236}">
                <a16:creationId xmlns:a16="http://schemas.microsoft.com/office/drawing/2014/main" id="{8252F2C5-9215-4196-9CE5-59B820896906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1981200"/>
            <a:ext cx="609600" cy="609600"/>
            <a:chOff x="2496" y="2688"/>
            <a:chExt cx="384" cy="384"/>
          </a:xfrm>
        </p:grpSpPr>
        <p:sp>
          <p:nvSpPr>
            <p:cNvPr id="33825" name="Oval 5">
              <a:extLst>
                <a:ext uri="{FF2B5EF4-FFF2-40B4-BE49-F238E27FC236}">
                  <a16:creationId xmlns:a16="http://schemas.microsoft.com/office/drawing/2014/main" id="{813DE78B-5254-46C0-9768-053AE1AA0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688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3826" name="Oval 6">
              <a:extLst>
                <a:ext uri="{FF2B5EF4-FFF2-40B4-BE49-F238E27FC236}">
                  <a16:creationId xmlns:a16="http://schemas.microsoft.com/office/drawing/2014/main" id="{054CD92C-C48C-41A4-B482-1684A04A2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73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33796" name="Line 7">
            <a:extLst>
              <a:ext uri="{FF2B5EF4-FFF2-40B4-BE49-F238E27FC236}">
                <a16:creationId xmlns:a16="http://schemas.microsoft.com/office/drawing/2014/main" id="{EA3B6C43-7BDD-41DE-9D13-35C5A6A2B3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2286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7" name="Line 8">
            <a:extLst>
              <a:ext uri="{FF2B5EF4-FFF2-40B4-BE49-F238E27FC236}">
                <a16:creationId xmlns:a16="http://schemas.microsoft.com/office/drawing/2014/main" id="{58D9C0A8-7097-4E50-BEB9-388102703F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286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Line 9">
            <a:extLst>
              <a:ext uri="{FF2B5EF4-FFF2-40B4-BE49-F238E27FC236}">
                <a16:creationId xmlns:a16="http://schemas.microsoft.com/office/drawing/2014/main" id="{1F716864-9610-4DD6-A85B-69A5F081A8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2286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9" name="Text Box 10">
            <a:extLst>
              <a:ext uri="{FF2B5EF4-FFF2-40B4-BE49-F238E27FC236}">
                <a16:creationId xmlns:a16="http://schemas.microsoft.com/office/drawing/2014/main" id="{23BAC7FD-9027-4233-85F8-E6CD6E9BE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77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start</a:t>
            </a:r>
          </a:p>
        </p:txBody>
      </p:sp>
      <p:grpSp>
        <p:nvGrpSpPr>
          <p:cNvPr id="33800" name="Group 11">
            <a:extLst>
              <a:ext uri="{FF2B5EF4-FFF2-40B4-BE49-F238E27FC236}">
                <a16:creationId xmlns:a16="http://schemas.microsoft.com/office/drawing/2014/main" id="{01DF4411-AF28-40B9-9B19-9BA3CBE99D1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981200"/>
            <a:ext cx="609600" cy="609600"/>
            <a:chOff x="2736" y="1200"/>
            <a:chExt cx="384" cy="384"/>
          </a:xfrm>
        </p:grpSpPr>
        <p:sp>
          <p:nvSpPr>
            <p:cNvPr id="33823" name="Oval 12">
              <a:extLst>
                <a:ext uri="{FF2B5EF4-FFF2-40B4-BE49-F238E27FC236}">
                  <a16:creationId xmlns:a16="http://schemas.microsoft.com/office/drawing/2014/main" id="{54CCDDD4-20F7-46D8-9A83-777AB63B3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3824" name="Text Box 13">
              <a:extLst>
                <a:ext uri="{FF2B5EF4-FFF2-40B4-BE49-F238E27FC236}">
                  <a16:creationId xmlns:a16="http://schemas.microsoft.com/office/drawing/2014/main" id="{84BE7234-7087-434B-9C62-44D4476270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0</a:t>
              </a:r>
            </a:p>
          </p:txBody>
        </p:sp>
      </p:grpSp>
      <p:sp>
        <p:nvSpPr>
          <p:cNvPr id="33801" name="Text Box 14">
            <a:extLst>
              <a:ext uri="{FF2B5EF4-FFF2-40B4-BE49-F238E27FC236}">
                <a16:creationId xmlns:a16="http://schemas.microsoft.com/office/drawing/2014/main" id="{E3DB94CB-91AD-4358-8C36-FD76472C7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0574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3</a:t>
            </a:r>
          </a:p>
        </p:txBody>
      </p:sp>
      <p:sp>
        <p:nvSpPr>
          <p:cNvPr id="33802" name="Text Box 15">
            <a:extLst>
              <a:ext uri="{FF2B5EF4-FFF2-40B4-BE49-F238E27FC236}">
                <a16:creationId xmlns:a16="http://schemas.microsoft.com/office/drawing/2014/main" id="{7DE38232-EF2E-41EA-82FE-068BDEEB1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9177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3803" name="Line 16">
            <a:extLst>
              <a:ext uri="{FF2B5EF4-FFF2-40B4-BE49-F238E27FC236}">
                <a16:creationId xmlns:a16="http://schemas.microsoft.com/office/drawing/2014/main" id="{462E1ED4-C77D-4EF2-A0F3-F99CB7956B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286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3804" name="Group 17">
            <a:extLst>
              <a:ext uri="{FF2B5EF4-FFF2-40B4-BE49-F238E27FC236}">
                <a16:creationId xmlns:a16="http://schemas.microsoft.com/office/drawing/2014/main" id="{BCD6A34C-96EB-41EE-A176-5CFC39DD1609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1981200"/>
            <a:ext cx="609600" cy="609600"/>
            <a:chOff x="2736" y="1200"/>
            <a:chExt cx="384" cy="384"/>
          </a:xfrm>
        </p:grpSpPr>
        <p:sp>
          <p:nvSpPr>
            <p:cNvPr id="33821" name="Oval 18">
              <a:extLst>
                <a:ext uri="{FF2B5EF4-FFF2-40B4-BE49-F238E27FC236}">
                  <a16:creationId xmlns:a16="http://schemas.microsoft.com/office/drawing/2014/main" id="{C5F0689D-D3D4-4829-9E7C-A656144E7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3822" name="Text Box 19">
              <a:extLst>
                <a:ext uri="{FF2B5EF4-FFF2-40B4-BE49-F238E27FC236}">
                  <a16:creationId xmlns:a16="http://schemas.microsoft.com/office/drawing/2014/main" id="{6B014AF0-968F-4326-AE68-00D07FDB3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2</a:t>
              </a:r>
            </a:p>
          </p:txBody>
        </p:sp>
      </p:grpSp>
      <p:grpSp>
        <p:nvGrpSpPr>
          <p:cNvPr id="33805" name="Group 20">
            <a:extLst>
              <a:ext uri="{FF2B5EF4-FFF2-40B4-BE49-F238E27FC236}">
                <a16:creationId xmlns:a16="http://schemas.microsoft.com/office/drawing/2014/main" id="{FD91DD12-6CF6-45B0-961C-F685A8536DA6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981200"/>
            <a:ext cx="609600" cy="609600"/>
            <a:chOff x="2736" y="1200"/>
            <a:chExt cx="384" cy="384"/>
          </a:xfrm>
        </p:grpSpPr>
        <p:sp>
          <p:nvSpPr>
            <p:cNvPr id="33819" name="Oval 21">
              <a:extLst>
                <a:ext uri="{FF2B5EF4-FFF2-40B4-BE49-F238E27FC236}">
                  <a16:creationId xmlns:a16="http://schemas.microsoft.com/office/drawing/2014/main" id="{7A3E7FBA-5980-4115-B5BB-61B5021F5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38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3820" name="Text Box 22">
              <a:extLst>
                <a:ext uri="{FF2B5EF4-FFF2-40B4-BE49-F238E27FC236}">
                  <a16:creationId xmlns:a16="http://schemas.microsoft.com/office/drawing/2014/main" id="{5F8C37E9-FC9F-4800-B41D-6CC8DE52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</a:t>
              </a:r>
            </a:p>
          </p:txBody>
        </p:sp>
      </p:grpSp>
      <p:sp>
        <p:nvSpPr>
          <p:cNvPr id="33806" name="Text Box 23">
            <a:extLst>
              <a:ext uri="{FF2B5EF4-FFF2-40B4-BE49-F238E27FC236}">
                <a16:creationId xmlns:a16="http://schemas.microsoft.com/office/drawing/2014/main" id="{48727069-A205-44AD-9C96-CD61698CF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9177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3807" name="Text Box 24">
            <a:extLst>
              <a:ext uri="{FF2B5EF4-FFF2-40B4-BE49-F238E27FC236}">
                <a16:creationId xmlns:a16="http://schemas.microsoft.com/office/drawing/2014/main" id="{300BF870-205B-4F15-A8BD-1DED09057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9177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cxnSp>
        <p:nvCxnSpPr>
          <p:cNvPr id="33808" name="AutoShape 25">
            <a:extLst>
              <a:ext uri="{FF2B5EF4-FFF2-40B4-BE49-F238E27FC236}">
                <a16:creationId xmlns:a16="http://schemas.microsoft.com/office/drawing/2014/main" id="{2CEF6C06-5FE4-4426-825C-44C48FC72D81}"/>
              </a:ext>
            </a:extLst>
          </p:cNvPr>
          <p:cNvCxnSpPr>
            <a:cxnSpLocks noChangeShapeType="1"/>
            <a:stCxn id="33823" idx="7"/>
            <a:endCxn id="33823" idx="0"/>
          </p:cNvCxnSpPr>
          <p:nvPr/>
        </p:nvCxnSpPr>
        <p:spPr bwMode="auto">
          <a:xfrm rot="5400000" flipH="1">
            <a:off x="1054100" y="1917700"/>
            <a:ext cx="88900" cy="215900"/>
          </a:xfrm>
          <a:prstGeom prst="curvedConnector3">
            <a:avLst>
              <a:gd name="adj1" fmla="val 357144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09" name="Text Box 26">
            <a:extLst>
              <a:ext uri="{FF2B5EF4-FFF2-40B4-BE49-F238E27FC236}">
                <a16:creationId xmlns:a16="http://schemas.microsoft.com/office/drawing/2014/main" id="{C9413A85-573D-4D04-9C5E-462A7A7FF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240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a</a:t>
            </a:r>
          </a:p>
        </p:txBody>
      </p:sp>
      <p:cxnSp>
        <p:nvCxnSpPr>
          <p:cNvPr id="33810" name="AutoShape 27">
            <a:extLst>
              <a:ext uri="{FF2B5EF4-FFF2-40B4-BE49-F238E27FC236}">
                <a16:creationId xmlns:a16="http://schemas.microsoft.com/office/drawing/2014/main" id="{28FB50D1-4756-42D6-A0BB-11935FB1EE5D}"/>
              </a:ext>
            </a:extLst>
          </p:cNvPr>
          <p:cNvCxnSpPr>
            <a:cxnSpLocks noChangeShapeType="1"/>
            <a:stCxn id="33823" idx="3"/>
            <a:endCxn id="33823" idx="4"/>
          </p:cNvCxnSpPr>
          <p:nvPr/>
        </p:nvCxnSpPr>
        <p:spPr bwMode="auto">
          <a:xfrm rot="16200000" flipH="1">
            <a:off x="838200" y="2438400"/>
            <a:ext cx="88900" cy="215900"/>
          </a:xfrm>
          <a:prstGeom prst="curvedConnector3">
            <a:avLst>
              <a:gd name="adj1" fmla="val 357144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1" name="Text Box 28">
            <a:extLst>
              <a:ext uri="{FF2B5EF4-FFF2-40B4-BE49-F238E27FC236}">
                <a16:creationId xmlns:a16="http://schemas.microsoft.com/office/drawing/2014/main" id="{02E2AA45-7421-4886-8750-1571C6E5D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432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33812" name="Text Box 29">
            <a:extLst>
              <a:ext uri="{FF2B5EF4-FFF2-40B4-BE49-F238E27FC236}">
                <a16:creationId xmlns:a16="http://schemas.microsoft.com/office/drawing/2014/main" id="{10EA92E9-78E3-4BCF-B6E3-49EF25480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905000"/>
            <a:ext cx="4191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en-US" altLang="zh-CN" sz="2000">
                <a:solidFill>
                  <a:srgbClr val="3333CC"/>
                </a:solidFill>
              </a:rPr>
              <a:t> </a:t>
            </a:r>
            <a:r>
              <a:rPr kumimoji="0" lang="zh-CN" altLang="en-US" sz="2000">
                <a:solidFill>
                  <a:srgbClr val="3333CC"/>
                </a:solidFill>
              </a:rPr>
              <a:t>对给定符号串，跟踪状态转换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solidFill>
                  <a:srgbClr val="3333CC"/>
                </a:solidFill>
              </a:rPr>
              <a:t> 若符号读取完，且处于终态，接受</a:t>
            </a:r>
            <a:endParaRPr kumimoji="0" lang="zh-CN" altLang="en-US" sz="2000">
              <a:solidFill>
                <a:schemeClr val="accent2"/>
              </a:solidFill>
            </a:endParaRPr>
          </a:p>
        </p:txBody>
      </p:sp>
      <p:sp>
        <p:nvSpPr>
          <p:cNvPr id="33813" name="Text Box 30">
            <a:extLst>
              <a:ext uri="{FF2B5EF4-FFF2-40B4-BE49-F238E27FC236}">
                <a16:creationId xmlns:a16="http://schemas.microsoft.com/office/drawing/2014/main" id="{F30B3A7A-093B-4B47-B89A-CC12E31C4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55900"/>
            <a:ext cx="2133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00CC00"/>
                </a:solidFill>
              </a:rPr>
              <a:t>EXAMPLE:  </a:t>
            </a:r>
            <a:r>
              <a:rPr kumimoji="0" lang="en-US" altLang="zh-CN" sz="2000"/>
              <a:t>Input:  </a:t>
            </a:r>
            <a:r>
              <a:rPr kumimoji="0" lang="en-US" altLang="zh-CN" sz="2000">
                <a:solidFill>
                  <a:srgbClr val="FF3300"/>
                </a:solidFill>
              </a:rPr>
              <a:t>ababb</a:t>
            </a:r>
          </a:p>
        </p:txBody>
      </p:sp>
      <p:sp>
        <p:nvSpPr>
          <p:cNvPr id="33814" name="Text Box 31">
            <a:extLst>
              <a:ext uri="{FF2B5EF4-FFF2-40B4-BE49-F238E27FC236}">
                <a16:creationId xmlns:a16="http://schemas.microsoft.com/office/drawing/2014/main" id="{BCA2C698-FC09-4084-95AD-560736EB7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505200"/>
            <a:ext cx="31242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move</a:t>
            </a:r>
            <a:r>
              <a:rPr kumimoji="0" lang="en-US" altLang="zh-CN" sz="2000"/>
              <a:t>(0, a) = 1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move</a:t>
            </a:r>
            <a:r>
              <a:rPr kumimoji="0" lang="en-US" altLang="zh-CN" sz="2000"/>
              <a:t>(1, b) = 2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move</a:t>
            </a:r>
            <a:r>
              <a:rPr kumimoji="0" lang="en-US" altLang="zh-CN" sz="2000"/>
              <a:t>(2, a) = ? (undefined)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zh-CN" sz="2000"/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FF3300"/>
                </a:solidFill>
              </a:rPr>
              <a:t>REJECT !</a:t>
            </a:r>
            <a:endParaRPr kumimoji="0" lang="en-US" altLang="zh-CN" sz="2000"/>
          </a:p>
        </p:txBody>
      </p:sp>
      <p:sp>
        <p:nvSpPr>
          <p:cNvPr id="33815" name="Text Box 32">
            <a:extLst>
              <a:ext uri="{FF2B5EF4-FFF2-40B4-BE49-F238E27FC236}">
                <a16:creationId xmlns:a16="http://schemas.microsoft.com/office/drawing/2014/main" id="{E89E2BCB-BDF9-4BC8-9886-F2B4B3E74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200400"/>
            <a:ext cx="26670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move</a:t>
            </a:r>
            <a:r>
              <a:rPr kumimoji="0" lang="en-US" altLang="zh-CN" sz="2000"/>
              <a:t>(0, a) = 0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move</a:t>
            </a:r>
            <a:r>
              <a:rPr kumimoji="0" lang="en-US" altLang="zh-CN" sz="2000"/>
              <a:t>(0, b) = 0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move</a:t>
            </a:r>
            <a:r>
              <a:rPr kumimoji="0" lang="en-US" altLang="zh-CN" sz="2000"/>
              <a:t>(0, a) = 1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move</a:t>
            </a:r>
            <a:r>
              <a:rPr kumimoji="0" lang="en-US" altLang="zh-CN" sz="2000"/>
              <a:t>(1, b) = 2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move</a:t>
            </a:r>
            <a:r>
              <a:rPr kumimoji="0" lang="en-US" altLang="zh-CN" sz="2000"/>
              <a:t>(2, b) = 3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ACCEPT !</a:t>
            </a:r>
          </a:p>
        </p:txBody>
      </p:sp>
      <p:sp>
        <p:nvSpPr>
          <p:cNvPr id="33816" name="Rectangle 33">
            <a:extLst>
              <a:ext uri="{FF2B5EF4-FFF2-40B4-BE49-F238E27FC236}">
                <a16:creationId xmlns:a16="http://schemas.microsoft.com/office/drawing/2014/main" id="{B85AC011-4210-44EB-9929-1EE85AED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505200"/>
            <a:ext cx="3276600" cy="1828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33817" name="Rectangle 34">
            <a:extLst>
              <a:ext uri="{FF2B5EF4-FFF2-40B4-BE49-F238E27FC236}">
                <a16:creationId xmlns:a16="http://schemas.microsoft.com/office/drawing/2014/main" id="{1A6EE5E7-8BBF-4FB2-A672-1B1A962B2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200400"/>
            <a:ext cx="2819400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33818" name="Text Box 35">
            <a:extLst>
              <a:ext uri="{FF2B5EF4-FFF2-40B4-BE49-F238E27FC236}">
                <a16:creationId xmlns:a16="http://schemas.microsoft.com/office/drawing/2014/main" id="{8FE6D2D0-11E4-4252-8401-EFE6D68BF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7432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CC00"/>
                </a:solidFill>
              </a:rPr>
              <a:t>-OR-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052FCD6-CF7D-4BA9-8591-483036E3E2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9960" y="2605320"/>
              <a:ext cx="6098040" cy="3359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052FCD6-CF7D-4BA9-8591-483036E3E2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0600" y="2595960"/>
                <a:ext cx="6116760" cy="337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DCB8C6B-6A0E-4044-AFBC-86E43D385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30"/>
    </mc:Choice>
    <mc:Fallback xmlns="">
      <p:transition spd="slow" advTm="71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6|1.6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9967</TotalTime>
  <Words>1173</Words>
  <Application>Microsoft Office PowerPoint</Application>
  <PresentationFormat>全屏显示(4:3)</PresentationFormat>
  <Paragraphs>243</Paragraphs>
  <Slides>19</Slides>
  <Notes>0</Notes>
  <HiddenSlides>0</HiddenSlides>
  <MMClips>18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黑体</vt:lpstr>
      <vt:lpstr>宋体</vt:lpstr>
      <vt:lpstr>Courier New</vt:lpstr>
      <vt:lpstr>Symbol</vt:lpstr>
      <vt:lpstr>Tahoma</vt:lpstr>
      <vt:lpstr>Times New Roman</vt:lpstr>
      <vt:lpstr>Wingdings</vt:lpstr>
      <vt:lpstr>Blends</vt:lpstr>
      <vt:lpstr>Equation</vt:lpstr>
      <vt:lpstr>有限自动机预习要点</vt:lpstr>
      <vt:lpstr>3.6  有限自动机</vt:lpstr>
      <vt:lpstr>NFA和DFA</vt:lpstr>
      <vt:lpstr>3.6.1  非确定有限自动机</vt:lpstr>
      <vt:lpstr>表示方式</vt:lpstr>
      <vt:lpstr>例：(a|b)*abb</vt:lpstr>
      <vt:lpstr>例：(a|b)*abb（续）</vt:lpstr>
      <vt:lpstr>NFA如何工作？</vt:lpstr>
      <vt:lpstr>NFA如何工作（续）</vt:lpstr>
      <vt:lpstr>NFA如何工作（续）</vt:lpstr>
      <vt:lpstr>处理未定义状态转换</vt:lpstr>
      <vt:lpstr>NFA与正规式/编译器的关系</vt:lpstr>
      <vt:lpstr>NFA例2</vt:lpstr>
      <vt:lpstr>例2的另一解法</vt:lpstr>
      <vt:lpstr>例2另一解法（续）</vt:lpstr>
      <vt:lpstr>3.6.2  确定有限自动机</vt:lpstr>
      <vt:lpstr>算法3.1  模拟DFA</vt:lpstr>
      <vt:lpstr>例3.14：(a|b)*abb</vt:lpstr>
      <vt:lpstr>预习作业——设计自动机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1336</cp:revision>
  <dcterms:created xsi:type="dcterms:W3CDTF">2003-06-05T11:51:39Z</dcterms:created>
  <dcterms:modified xsi:type="dcterms:W3CDTF">2020-10-15T00:13:58Z</dcterms:modified>
</cp:coreProperties>
</file>